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34" r:id="rId3"/>
    <p:sldId id="257" r:id="rId4"/>
    <p:sldId id="285" r:id="rId5"/>
    <p:sldId id="286" r:id="rId6"/>
    <p:sldId id="275" r:id="rId7"/>
    <p:sldId id="294" r:id="rId8"/>
    <p:sldId id="331" r:id="rId9"/>
    <p:sldId id="333" r:id="rId10"/>
    <p:sldId id="296" r:id="rId11"/>
    <p:sldId id="276" r:id="rId12"/>
    <p:sldId id="288" r:id="rId13"/>
    <p:sldId id="261" r:id="rId14"/>
    <p:sldId id="332" r:id="rId15"/>
    <p:sldId id="297" r:id="rId16"/>
    <p:sldId id="259" r:id="rId17"/>
    <p:sldId id="258" r:id="rId18"/>
    <p:sldId id="262" r:id="rId19"/>
    <p:sldId id="299" r:id="rId20"/>
    <p:sldId id="308" r:id="rId21"/>
    <p:sldId id="335" r:id="rId22"/>
    <p:sldId id="336" r:id="rId23"/>
    <p:sldId id="266" r:id="rId24"/>
    <p:sldId id="325" r:id="rId25"/>
    <p:sldId id="300" r:id="rId26"/>
    <p:sldId id="315" r:id="rId27"/>
    <p:sldId id="260" r:id="rId28"/>
    <p:sldId id="316" r:id="rId29"/>
    <p:sldId id="269" r:id="rId30"/>
    <p:sldId id="270" r:id="rId31"/>
    <p:sldId id="329" r:id="rId32"/>
    <p:sldId id="317" r:id="rId33"/>
    <p:sldId id="263" r:id="rId34"/>
    <p:sldId id="273" r:id="rId35"/>
    <p:sldId id="274" r:id="rId36"/>
    <p:sldId id="319" r:id="rId37"/>
    <p:sldId id="320" r:id="rId38"/>
    <p:sldId id="321" r:id="rId39"/>
    <p:sldId id="264" r:id="rId40"/>
    <p:sldId id="322" r:id="rId41"/>
    <p:sldId id="323" r:id="rId42"/>
    <p:sldId id="324" r:id="rId43"/>
    <p:sldId id="267" r:id="rId44"/>
    <p:sldId id="326" r:id="rId45"/>
    <p:sldId id="268" r:id="rId46"/>
    <p:sldId id="327" r:id="rId47"/>
    <p:sldId id="301" r:id="rId48"/>
    <p:sldId id="328" r:id="rId49"/>
    <p:sldId id="313" r:id="rId50"/>
    <p:sldId id="303" r:id="rId51"/>
    <p:sldId id="307" r:id="rId52"/>
    <p:sldId id="338" r:id="rId53"/>
    <p:sldId id="337" r:id="rId54"/>
    <p:sldId id="304" r:id="rId55"/>
    <p:sldId id="311" r:id="rId56"/>
    <p:sldId id="312" r:id="rId57"/>
    <p:sldId id="305" r:id="rId58"/>
    <p:sldId id="339" r:id="rId59"/>
    <p:sldId id="306" r:id="rId60"/>
    <p:sldId id="340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8C008E-11A4-447F-B67A-21F0D97A550C}" v="34" dt="2025-01-30T22:36:37.971"/>
  </p1510:revLst>
</p1510:revInfo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74" d="100"/>
          <a:sy n="74" d="100"/>
        </p:scale>
        <p:origin x="6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remy Skog" userId="a89638cc770f275b" providerId="LiveId" clId="{708C008E-11A4-447F-B67A-21F0D97A550C}"/>
    <pc:docChg chg="undo custSel addSld delSld modSld sldOrd">
      <pc:chgData name="Jeremy Skog" userId="a89638cc770f275b" providerId="LiveId" clId="{708C008E-11A4-447F-B67A-21F0D97A550C}" dt="2025-01-30T22:39:26.844" v="5629" actId="26606"/>
      <pc:docMkLst>
        <pc:docMk/>
      </pc:docMkLst>
      <pc:sldChg chg="modSp mod">
        <pc:chgData name="Jeremy Skog" userId="a89638cc770f275b" providerId="LiveId" clId="{708C008E-11A4-447F-B67A-21F0D97A550C}" dt="2025-01-30T03:39:11.962" v="35" actId="20577"/>
        <pc:sldMkLst>
          <pc:docMk/>
          <pc:sldMk cId="1627424754" sldId="256"/>
        </pc:sldMkLst>
        <pc:spChg chg="mod">
          <ac:chgData name="Jeremy Skog" userId="a89638cc770f275b" providerId="LiveId" clId="{708C008E-11A4-447F-B67A-21F0D97A550C}" dt="2025-01-30T03:39:11.962" v="35" actId="20577"/>
          <ac:spMkLst>
            <pc:docMk/>
            <pc:sldMk cId="1627424754" sldId="256"/>
            <ac:spMk id="2" creationId="{64BD8970-EB12-9A6B-042A-385A9543ED58}"/>
          </ac:spMkLst>
        </pc:spChg>
        <pc:spChg chg="mod">
          <ac:chgData name="Jeremy Skog" userId="a89638cc770f275b" providerId="LiveId" clId="{708C008E-11A4-447F-B67A-21F0D97A550C}" dt="2025-01-30T03:39:04.726" v="20" actId="20577"/>
          <ac:spMkLst>
            <pc:docMk/>
            <pc:sldMk cId="1627424754" sldId="256"/>
            <ac:spMk id="3" creationId="{B43B6405-050B-F08C-389C-AE920269629D}"/>
          </ac:spMkLst>
        </pc:spChg>
      </pc:sldChg>
      <pc:sldChg chg="addSp delSp modSp new mod">
        <pc:chgData name="Jeremy Skog" userId="a89638cc770f275b" providerId="LiveId" clId="{708C008E-11A4-447F-B67A-21F0D97A550C}" dt="2025-01-30T22:13:25.475" v="4300" actId="20577"/>
        <pc:sldMkLst>
          <pc:docMk/>
          <pc:sldMk cId="4017999465" sldId="257"/>
        </pc:sldMkLst>
        <pc:spChg chg="mod">
          <ac:chgData name="Jeremy Skog" userId="a89638cc770f275b" providerId="LiveId" clId="{708C008E-11A4-447F-B67A-21F0D97A550C}" dt="2025-01-30T20:31:57.529" v="3243" actId="20577"/>
          <ac:spMkLst>
            <pc:docMk/>
            <pc:sldMk cId="4017999465" sldId="257"/>
            <ac:spMk id="2" creationId="{2F28FDD2-32E1-3B84-F4E2-F58119110573}"/>
          </ac:spMkLst>
        </pc:spChg>
        <pc:spChg chg="mod">
          <ac:chgData name="Jeremy Skog" userId="a89638cc770f275b" providerId="LiveId" clId="{708C008E-11A4-447F-B67A-21F0D97A550C}" dt="2025-01-30T22:13:25.475" v="4300" actId="20577"/>
          <ac:spMkLst>
            <pc:docMk/>
            <pc:sldMk cId="4017999465" sldId="257"/>
            <ac:spMk id="3" creationId="{EC3A2A12-3D19-6863-A46B-DA1E4B0420E5}"/>
          </ac:spMkLst>
        </pc:spChg>
        <pc:spChg chg="add del">
          <ac:chgData name="Jeremy Skog" userId="a89638cc770f275b" providerId="LiveId" clId="{708C008E-11A4-447F-B67A-21F0D97A550C}" dt="2025-01-30T03:41:03.350" v="38" actId="22"/>
          <ac:spMkLst>
            <pc:docMk/>
            <pc:sldMk cId="4017999465" sldId="257"/>
            <ac:spMk id="5" creationId="{311D2B0F-5419-995F-AB73-CC205B905E62}"/>
          </ac:spMkLst>
        </pc:spChg>
      </pc:sldChg>
      <pc:sldChg chg="add">
        <pc:chgData name="Jeremy Skog" userId="a89638cc770f275b" providerId="LiveId" clId="{708C008E-11A4-447F-B67A-21F0D97A550C}" dt="2025-01-30T03:43:20.997" v="60"/>
        <pc:sldMkLst>
          <pc:docMk/>
          <pc:sldMk cId="2274034350" sldId="258"/>
        </pc:sldMkLst>
      </pc:sldChg>
      <pc:sldChg chg="modSp add mod">
        <pc:chgData name="Jeremy Skog" userId="a89638cc770f275b" providerId="LiveId" clId="{708C008E-11A4-447F-B67A-21F0D97A550C}" dt="2025-01-30T22:00:15.795" v="3979"/>
        <pc:sldMkLst>
          <pc:docMk/>
          <pc:sldMk cId="3423896145" sldId="259"/>
        </pc:sldMkLst>
        <pc:spChg chg="mod">
          <ac:chgData name="Jeremy Skog" userId="a89638cc770f275b" providerId="LiveId" clId="{708C008E-11A4-447F-B67A-21F0D97A550C}" dt="2025-01-30T22:00:15.795" v="3979"/>
          <ac:spMkLst>
            <pc:docMk/>
            <pc:sldMk cId="3423896145" sldId="259"/>
            <ac:spMk id="3" creationId="{234801F6-B1CD-150C-130F-9EEC78F9F99A}"/>
          </ac:spMkLst>
        </pc:spChg>
      </pc:sldChg>
      <pc:sldChg chg="modSp add mod">
        <pc:chgData name="Jeremy Skog" userId="a89638cc770f275b" providerId="LiveId" clId="{708C008E-11A4-447F-B67A-21F0D97A550C}" dt="2025-01-30T20:31:17.726" v="3188" actId="20577"/>
        <pc:sldMkLst>
          <pc:docMk/>
          <pc:sldMk cId="3252430576" sldId="260"/>
        </pc:sldMkLst>
        <pc:spChg chg="mod">
          <ac:chgData name="Jeremy Skog" userId="a89638cc770f275b" providerId="LiveId" clId="{708C008E-11A4-447F-B67A-21F0D97A550C}" dt="2025-01-30T20:31:17.726" v="3188" actId="20577"/>
          <ac:spMkLst>
            <pc:docMk/>
            <pc:sldMk cId="3252430576" sldId="260"/>
            <ac:spMk id="2" creationId="{9401834E-BA3A-4E1B-0A7E-A09E6D933E41}"/>
          </ac:spMkLst>
        </pc:spChg>
        <pc:spChg chg="mod">
          <ac:chgData name="Jeremy Skog" userId="a89638cc770f275b" providerId="LiveId" clId="{708C008E-11A4-447F-B67A-21F0D97A550C}" dt="2025-01-30T19:11:59.499" v="714" actId="20577"/>
          <ac:spMkLst>
            <pc:docMk/>
            <pc:sldMk cId="3252430576" sldId="260"/>
            <ac:spMk id="3" creationId="{3596CEB5-8116-0691-EF30-30DB57B0EB50}"/>
          </ac:spMkLst>
        </pc:spChg>
      </pc:sldChg>
      <pc:sldChg chg="modSp add mod">
        <pc:chgData name="Jeremy Skog" userId="a89638cc770f275b" providerId="LiveId" clId="{708C008E-11A4-447F-B67A-21F0D97A550C}" dt="2025-01-30T21:51:27.665" v="3894" actId="5793"/>
        <pc:sldMkLst>
          <pc:docMk/>
          <pc:sldMk cId="2762976822" sldId="261"/>
        </pc:sldMkLst>
        <pc:spChg chg="mod">
          <ac:chgData name="Jeremy Skog" userId="a89638cc770f275b" providerId="LiveId" clId="{708C008E-11A4-447F-B67A-21F0D97A550C}" dt="2025-01-30T21:51:27.665" v="3894" actId="5793"/>
          <ac:spMkLst>
            <pc:docMk/>
            <pc:sldMk cId="2762976822" sldId="261"/>
            <ac:spMk id="3" creationId="{13866CE5-1022-8E7A-EFDF-9455680D7E1E}"/>
          </ac:spMkLst>
        </pc:spChg>
      </pc:sldChg>
      <pc:sldChg chg="modSp add mod">
        <pc:chgData name="Jeremy Skog" userId="a89638cc770f275b" providerId="LiveId" clId="{708C008E-11A4-447F-B67A-21F0D97A550C}" dt="2025-01-30T22:03:36.605" v="4102" actId="2711"/>
        <pc:sldMkLst>
          <pc:docMk/>
          <pc:sldMk cId="854007309" sldId="262"/>
        </pc:sldMkLst>
        <pc:spChg chg="mod">
          <ac:chgData name="Jeremy Skog" userId="a89638cc770f275b" providerId="LiveId" clId="{708C008E-11A4-447F-B67A-21F0D97A550C}" dt="2025-01-30T22:03:36.605" v="4102" actId="2711"/>
          <ac:spMkLst>
            <pc:docMk/>
            <pc:sldMk cId="854007309" sldId="262"/>
            <ac:spMk id="3" creationId="{75B80B86-E522-A654-FEEC-D4AADB89D212}"/>
          </ac:spMkLst>
        </pc:spChg>
      </pc:sldChg>
      <pc:sldChg chg="modSp add mod">
        <pc:chgData name="Jeremy Skog" userId="a89638cc770f275b" providerId="LiveId" clId="{708C008E-11A4-447F-B67A-21F0D97A550C}" dt="2025-01-30T19:25:39.038" v="1135" actId="20577"/>
        <pc:sldMkLst>
          <pc:docMk/>
          <pc:sldMk cId="3928397125" sldId="263"/>
        </pc:sldMkLst>
        <pc:spChg chg="mod">
          <ac:chgData name="Jeremy Skog" userId="a89638cc770f275b" providerId="LiveId" clId="{708C008E-11A4-447F-B67A-21F0D97A550C}" dt="2025-01-30T19:25:39.038" v="1135" actId="20577"/>
          <ac:spMkLst>
            <pc:docMk/>
            <pc:sldMk cId="3928397125" sldId="263"/>
            <ac:spMk id="3" creationId="{8B28F5B5-81D6-EB7A-B369-11C3D99BF47A}"/>
          </ac:spMkLst>
        </pc:spChg>
      </pc:sldChg>
      <pc:sldChg chg="modSp add mod">
        <pc:chgData name="Jeremy Skog" userId="a89638cc770f275b" providerId="LiveId" clId="{708C008E-11A4-447F-B67A-21F0D97A550C}" dt="2025-01-30T19:55:38.550" v="1924" actId="6549"/>
        <pc:sldMkLst>
          <pc:docMk/>
          <pc:sldMk cId="2265410197" sldId="264"/>
        </pc:sldMkLst>
        <pc:spChg chg="mod">
          <ac:chgData name="Jeremy Skog" userId="a89638cc770f275b" providerId="LiveId" clId="{708C008E-11A4-447F-B67A-21F0D97A550C}" dt="2025-01-30T19:55:38.550" v="1924" actId="6549"/>
          <ac:spMkLst>
            <pc:docMk/>
            <pc:sldMk cId="2265410197" sldId="264"/>
            <ac:spMk id="3" creationId="{6B84A499-FB33-0958-E17D-95E7570025FB}"/>
          </ac:spMkLst>
        </pc:spChg>
      </pc:sldChg>
      <pc:sldChg chg="add del">
        <pc:chgData name="Jeremy Skog" userId="a89638cc770f275b" providerId="LiveId" clId="{708C008E-11A4-447F-B67A-21F0D97A550C}" dt="2025-01-30T20:02:47.946" v="2278" actId="2696"/>
        <pc:sldMkLst>
          <pc:docMk/>
          <pc:sldMk cId="2753213940" sldId="265"/>
        </pc:sldMkLst>
      </pc:sldChg>
      <pc:sldChg chg="modSp add mod ord">
        <pc:chgData name="Jeremy Skog" userId="a89638cc770f275b" providerId="LiveId" clId="{708C008E-11A4-447F-B67A-21F0D97A550C}" dt="2025-01-30T22:20:06.678" v="4649" actId="20577"/>
        <pc:sldMkLst>
          <pc:docMk/>
          <pc:sldMk cId="2825147501" sldId="266"/>
        </pc:sldMkLst>
        <pc:spChg chg="mod">
          <ac:chgData name="Jeremy Skog" userId="a89638cc770f275b" providerId="LiveId" clId="{708C008E-11A4-447F-B67A-21F0D97A550C}" dt="2025-01-30T22:20:06.678" v="4649" actId="20577"/>
          <ac:spMkLst>
            <pc:docMk/>
            <pc:sldMk cId="2825147501" sldId="266"/>
            <ac:spMk id="3" creationId="{DAC3EE53-A6E6-698F-269B-DB55AF4A8662}"/>
          </ac:spMkLst>
        </pc:spChg>
      </pc:sldChg>
      <pc:sldChg chg="modSp add mod">
        <pc:chgData name="Jeremy Skog" userId="a89638cc770f275b" providerId="LiveId" clId="{708C008E-11A4-447F-B67A-21F0D97A550C}" dt="2025-01-30T20:18:04.369" v="2659" actId="20577"/>
        <pc:sldMkLst>
          <pc:docMk/>
          <pc:sldMk cId="3090532045" sldId="267"/>
        </pc:sldMkLst>
        <pc:spChg chg="mod">
          <ac:chgData name="Jeremy Skog" userId="a89638cc770f275b" providerId="LiveId" clId="{708C008E-11A4-447F-B67A-21F0D97A550C}" dt="2025-01-30T20:10:37.697" v="2386" actId="20577"/>
          <ac:spMkLst>
            <pc:docMk/>
            <pc:sldMk cId="3090532045" sldId="267"/>
            <ac:spMk id="2" creationId="{72EEFDC9-C8B8-FAC3-6A87-2C444C2F8D35}"/>
          </ac:spMkLst>
        </pc:spChg>
        <pc:spChg chg="mod">
          <ac:chgData name="Jeremy Skog" userId="a89638cc770f275b" providerId="LiveId" clId="{708C008E-11A4-447F-B67A-21F0D97A550C}" dt="2025-01-30T20:18:04.369" v="2659" actId="20577"/>
          <ac:spMkLst>
            <pc:docMk/>
            <pc:sldMk cId="3090532045" sldId="267"/>
            <ac:spMk id="3" creationId="{90CD6ADB-8FE2-B955-4A7B-AD975481684F}"/>
          </ac:spMkLst>
        </pc:spChg>
      </pc:sldChg>
      <pc:sldChg chg="modSp add mod">
        <pc:chgData name="Jeremy Skog" userId="a89638cc770f275b" providerId="LiveId" clId="{708C008E-11A4-447F-B67A-21F0D97A550C}" dt="2025-01-30T20:19:33.671" v="2711" actId="2711"/>
        <pc:sldMkLst>
          <pc:docMk/>
          <pc:sldMk cId="4045243970" sldId="268"/>
        </pc:sldMkLst>
        <pc:spChg chg="mod">
          <ac:chgData name="Jeremy Skog" userId="a89638cc770f275b" providerId="LiveId" clId="{708C008E-11A4-447F-B67A-21F0D97A550C}" dt="2025-01-30T20:19:33.671" v="2711" actId="2711"/>
          <ac:spMkLst>
            <pc:docMk/>
            <pc:sldMk cId="4045243970" sldId="268"/>
            <ac:spMk id="3" creationId="{7C3F9060-0461-E288-DFD7-B467880ADE08}"/>
          </ac:spMkLst>
        </pc:spChg>
      </pc:sldChg>
      <pc:sldChg chg="add ord">
        <pc:chgData name="Jeremy Skog" userId="a89638cc770f275b" providerId="LiveId" clId="{708C008E-11A4-447F-B67A-21F0D97A550C}" dt="2025-01-30T20:06:32.959" v="2301"/>
        <pc:sldMkLst>
          <pc:docMk/>
          <pc:sldMk cId="1047178801" sldId="269"/>
        </pc:sldMkLst>
      </pc:sldChg>
      <pc:sldChg chg="modSp add mod ord">
        <pc:chgData name="Jeremy Skog" userId="a89638cc770f275b" providerId="LiveId" clId="{708C008E-11A4-447F-B67A-21F0D97A550C}" dt="2025-01-30T20:08:55.710" v="2376" actId="2711"/>
        <pc:sldMkLst>
          <pc:docMk/>
          <pc:sldMk cId="3463230467" sldId="270"/>
        </pc:sldMkLst>
        <pc:spChg chg="mod">
          <ac:chgData name="Jeremy Skog" userId="a89638cc770f275b" providerId="LiveId" clId="{708C008E-11A4-447F-B67A-21F0D97A550C}" dt="2025-01-30T20:08:55.710" v="2376" actId="2711"/>
          <ac:spMkLst>
            <pc:docMk/>
            <pc:sldMk cId="3463230467" sldId="270"/>
            <ac:spMk id="3" creationId="{3E875B54-6335-20C8-F45F-036A1D070D42}"/>
          </ac:spMkLst>
        </pc:spChg>
      </pc:sldChg>
      <pc:sldChg chg="modSp add mod ord">
        <pc:chgData name="Jeremy Skog" userId="a89638cc770f275b" providerId="LiveId" clId="{708C008E-11A4-447F-B67A-21F0D97A550C}" dt="2025-01-30T19:36:25.433" v="1238" actId="20577"/>
        <pc:sldMkLst>
          <pc:docMk/>
          <pc:sldMk cId="3177700102" sldId="273"/>
        </pc:sldMkLst>
        <pc:spChg chg="mod">
          <ac:chgData name="Jeremy Skog" userId="a89638cc770f275b" providerId="LiveId" clId="{708C008E-11A4-447F-B67A-21F0D97A550C}" dt="2025-01-30T19:36:25.433" v="1238" actId="20577"/>
          <ac:spMkLst>
            <pc:docMk/>
            <pc:sldMk cId="3177700102" sldId="273"/>
            <ac:spMk id="3" creationId="{26ADD3DD-4CCC-C3B1-393D-A7ACD955BC70}"/>
          </ac:spMkLst>
        </pc:spChg>
      </pc:sldChg>
      <pc:sldChg chg="add ord">
        <pc:chgData name="Jeremy Skog" userId="a89638cc770f275b" providerId="LiveId" clId="{708C008E-11A4-447F-B67A-21F0D97A550C}" dt="2025-01-30T19:31:35.315" v="1139"/>
        <pc:sldMkLst>
          <pc:docMk/>
          <pc:sldMk cId="1803468866" sldId="274"/>
        </pc:sldMkLst>
      </pc:sldChg>
      <pc:sldChg chg="add">
        <pc:chgData name="Jeremy Skog" userId="a89638cc770f275b" providerId="LiveId" clId="{708C008E-11A4-447F-B67A-21F0D97A550C}" dt="2025-01-30T03:41:09.626" v="39"/>
        <pc:sldMkLst>
          <pc:docMk/>
          <pc:sldMk cId="2330156316" sldId="275"/>
        </pc:sldMkLst>
      </pc:sldChg>
      <pc:sldChg chg="modSp add mod">
        <pc:chgData name="Jeremy Skog" userId="a89638cc770f275b" providerId="LiveId" clId="{708C008E-11A4-447F-B67A-21F0D97A550C}" dt="2025-01-30T21:56:26.611" v="3970" actId="20577"/>
        <pc:sldMkLst>
          <pc:docMk/>
          <pc:sldMk cId="3182508392" sldId="276"/>
        </pc:sldMkLst>
        <pc:spChg chg="mod">
          <ac:chgData name="Jeremy Skog" userId="a89638cc770f275b" providerId="LiveId" clId="{708C008E-11A4-447F-B67A-21F0D97A550C}" dt="2025-01-30T21:56:26.611" v="3970" actId="20577"/>
          <ac:spMkLst>
            <pc:docMk/>
            <pc:sldMk cId="3182508392" sldId="276"/>
            <ac:spMk id="3" creationId="{6B9B1047-0A99-116E-5C5F-001EECDBE3ED}"/>
          </ac:spMkLst>
        </pc:spChg>
      </pc:sldChg>
      <pc:sldChg chg="modSp add del mod">
        <pc:chgData name="Jeremy Skog" userId="a89638cc770f275b" providerId="LiveId" clId="{708C008E-11A4-447F-B67A-21F0D97A550C}" dt="2025-01-30T21:47:19.373" v="3843" actId="2696"/>
        <pc:sldMkLst>
          <pc:docMk/>
          <pc:sldMk cId="2480719452" sldId="284"/>
        </pc:sldMkLst>
        <pc:spChg chg="mod">
          <ac:chgData name="Jeremy Skog" userId="a89638cc770f275b" providerId="LiveId" clId="{708C008E-11A4-447F-B67A-21F0D97A550C}" dt="2025-01-30T20:39:16.305" v="3739" actId="20577"/>
          <ac:spMkLst>
            <pc:docMk/>
            <pc:sldMk cId="2480719452" sldId="284"/>
            <ac:spMk id="3" creationId="{AA4CB999-7612-52A1-BC7E-0DE908A1541B}"/>
          </ac:spMkLst>
        </pc:spChg>
      </pc:sldChg>
      <pc:sldChg chg="add">
        <pc:chgData name="Jeremy Skog" userId="a89638cc770f275b" providerId="LiveId" clId="{708C008E-11A4-447F-B67A-21F0D97A550C}" dt="2025-01-30T03:41:09.626" v="39"/>
        <pc:sldMkLst>
          <pc:docMk/>
          <pc:sldMk cId="619110871" sldId="285"/>
        </pc:sldMkLst>
      </pc:sldChg>
      <pc:sldChg chg="add">
        <pc:chgData name="Jeremy Skog" userId="a89638cc770f275b" providerId="LiveId" clId="{708C008E-11A4-447F-B67A-21F0D97A550C}" dt="2025-01-30T03:41:09.626" v="39"/>
        <pc:sldMkLst>
          <pc:docMk/>
          <pc:sldMk cId="2205480462" sldId="286"/>
        </pc:sldMkLst>
      </pc:sldChg>
      <pc:sldChg chg="modSp add del mod">
        <pc:chgData name="Jeremy Skog" userId="a89638cc770f275b" providerId="LiveId" clId="{708C008E-11A4-447F-B67A-21F0D97A550C}" dt="2025-01-30T21:47:19.373" v="3843" actId="2696"/>
        <pc:sldMkLst>
          <pc:docMk/>
          <pc:sldMk cId="2674660408" sldId="287"/>
        </pc:sldMkLst>
        <pc:spChg chg="mod">
          <ac:chgData name="Jeremy Skog" userId="a89638cc770f275b" providerId="LiveId" clId="{708C008E-11A4-447F-B67A-21F0D97A550C}" dt="2025-01-30T03:41:54.392" v="42" actId="27636"/>
          <ac:spMkLst>
            <pc:docMk/>
            <pc:sldMk cId="2674660408" sldId="287"/>
            <ac:spMk id="3" creationId="{8F426DB7-6844-3E80-DDAD-582C67BA4CA0}"/>
          </ac:spMkLst>
        </pc:spChg>
      </pc:sldChg>
      <pc:sldChg chg="add">
        <pc:chgData name="Jeremy Skog" userId="a89638cc770f275b" providerId="LiveId" clId="{708C008E-11A4-447F-B67A-21F0D97A550C}" dt="2025-01-30T03:41:54.327" v="41"/>
        <pc:sldMkLst>
          <pc:docMk/>
          <pc:sldMk cId="515282011" sldId="288"/>
        </pc:sldMkLst>
      </pc:sldChg>
      <pc:sldChg chg="add del">
        <pc:chgData name="Jeremy Skog" userId="a89638cc770f275b" providerId="LiveId" clId="{708C008E-11A4-447F-B67A-21F0D97A550C}" dt="2025-01-30T21:47:19.373" v="3843" actId="2696"/>
        <pc:sldMkLst>
          <pc:docMk/>
          <pc:sldMk cId="2932783117" sldId="289"/>
        </pc:sldMkLst>
      </pc:sldChg>
      <pc:sldChg chg="modSp add del mod">
        <pc:chgData name="Jeremy Skog" userId="a89638cc770f275b" providerId="LiveId" clId="{708C008E-11A4-447F-B67A-21F0D97A550C}" dt="2025-01-30T21:47:19.373" v="3843" actId="2696"/>
        <pc:sldMkLst>
          <pc:docMk/>
          <pc:sldMk cId="4136813365" sldId="293"/>
        </pc:sldMkLst>
        <pc:spChg chg="mod">
          <ac:chgData name="Jeremy Skog" userId="a89638cc770f275b" providerId="LiveId" clId="{708C008E-11A4-447F-B67A-21F0D97A550C}" dt="2025-01-30T03:41:54.452" v="43" actId="27636"/>
          <ac:spMkLst>
            <pc:docMk/>
            <pc:sldMk cId="4136813365" sldId="293"/>
            <ac:spMk id="3" creationId="{02115B7E-526F-B542-4F2B-A49163136BE6}"/>
          </ac:spMkLst>
        </pc:spChg>
      </pc:sldChg>
      <pc:sldChg chg="modSp add mod">
        <pc:chgData name="Jeremy Skog" userId="a89638cc770f275b" providerId="LiveId" clId="{708C008E-11A4-447F-B67A-21F0D97A550C}" dt="2025-01-30T20:34:46.996" v="3409" actId="20577"/>
        <pc:sldMkLst>
          <pc:docMk/>
          <pc:sldMk cId="2044291348" sldId="294"/>
        </pc:sldMkLst>
        <pc:spChg chg="mod">
          <ac:chgData name="Jeremy Skog" userId="a89638cc770f275b" providerId="LiveId" clId="{708C008E-11A4-447F-B67A-21F0D97A550C}" dt="2025-01-30T20:34:24.880" v="3402" actId="20577"/>
          <ac:spMkLst>
            <pc:docMk/>
            <pc:sldMk cId="2044291348" sldId="294"/>
            <ac:spMk id="2" creationId="{4B294F0B-42F1-3872-EFA1-0457738FF9CE}"/>
          </ac:spMkLst>
        </pc:spChg>
        <pc:spChg chg="mod">
          <ac:chgData name="Jeremy Skog" userId="a89638cc770f275b" providerId="LiveId" clId="{708C008E-11A4-447F-B67A-21F0D97A550C}" dt="2025-01-30T20:34:46.996" v="3409" actId="20577"/>
          <ac:spMkLst>
            <pc:docMk/>
            <pc:sldMk cId="2044291348" sldId="294"/>
            <ac:spMk id="3" creationId="{F1F1F293-83F2-3A62-33AA-064B23F13E61}"/>
          </ac:spMkLst>
        </pc:spChg>
      </pc:sldChg>
      <pc:sldChg chg="addSp modSp new del mod">
        <pc:chgData name="Jeremy Skog" userId="a89638cc770f275b" providerId="LiveId" clId="{708C008E-11A4-447F-B67A-21F0D97A550C}" dt="2025-01-30T21:47:19.373" v="3843" actId="2696"/>
        <pc:sldMkLst>
          <pc:docMk/>
          <pc:sldMk cId="3251136254" sldId="295"/>
        </pc:sldMkLst>
        <pc:spChg chg="mod">
          <ac:chgData name="Jeremy Skog" userId="a89638cc770f275b" providerId="LiveId" clId="{708C008E-11A4-447F-B67A-21F0D97A550C}" dt="2025-01-30T20:39:25.651" v="3741" actId="20577"/>
          <ac:spMkLst>
            <pc:docMk/>
            <pc:sldMk cId="3251136254" sldId="295"/>
            <ac:spMk id="2" creationId="{5A2D9C3D-F932-D170-80CB-20BFF718E09D}"/>
          </ac:spMkLst>
        </pc:spChg>
        <pc:spChg chg="mod">
          <ac:chgData name="Jeremy Skog" userId="a89638cc770f275b" providerId="LiveId" clId="{708C008E-11A4-447F-B67A-21F0D97A550C}" dt="2025-01-30T20:41:17.044" v="3842" actId="14"/>
          <ac:spMkLst>
            <pc:docMk/>
            <pc:sldMk cId="3251136254" sldId="295"/>
            <ac:spMk id="3" creationId="{3FF95F56-7AE2-9977-5B7A-DBB7013E81DE}"/>
          </ac:spMkLst>
        </pc:spChg>
        <pc:spChg chg="add mod">
          <ac:chgData name="Jeremy Skog" userId="a89638cc770f275b" providerId="LiveId" clId="{708C008E-11A4-447F-B67A-21F0D97A550C}" dt="2025-01-30T20:40:24.073" v="3773"/>
          <ac:spMkLst>
            <pc:docMk/>
            <pc:sldMk cId="3251136254" sldId="295"/>
            <ac:spMk id="6" creationId="{0FF5E5B7-466B-B866-4F9D-42488A7A47F7}"/>
          </ac:spMkLst>
        </pc:spChg>
        <pc:graphicFrameChg chg="add mod">
          <ac:chgData name="Jeremy Skog" userId="a89638cc770f275b" providerId="LiveId" clId="{708C008E-11A4-447F-B67A-21F0D97A550C}" dt="2025-01-30T20:40:22.243" v="3772"/>
          <ac:graphicFrameMkLst>
            <pc:docMk/>
            <pc:sldMk cId="3251136254" sldId="295"/>
            <ac:graphicFrameMk id="4" creationId="{B8227A03-C80F-FBBA-7432-509EDCA1AA11}"/>
          </ac:graphicFrameMkLst>
        </pc:graphicFrameChg>
        <pc:graphicFrameChg chg="add mod">
          <ac:chgData name="Jeremy Skog" userId="a89638cc770f275b" providerId="LiveId" clId="{708C008E-11A4-447F-B67A-21F0D97A550C}" dt="2025-01-30T20:40:22.243" v="3772"/>
          <ac:graphicFrameMkLst>
            <pc:docMk/>
            <pc:sldMk cId="3251136254" sldId="295"/>
            <ac:graphicFrameMk id="5" creationId="{5D3A9945-BB39-0EF3-AB0E-05B77C6FEE9D}"/>
          </ac:graphicFrameMkLst>
        </pc:graphicFrameChg>
      </pc:sldChg>
      <pc:sldChg chg="modSp add mod">
        <pc:chgData name="Jeremy Skog" userId="a89638cc770f275b" providerId="LiveId" clId="{708C008E-11A4-447F-B67A-21F0D97A550C}" dt="2025-01-30T21:51:13.128" v="3887" actId="20577"/>
        <pc:sldMkLst>
          <pc:docMk/>
          <pc:sldMk cId="1542423170" sldId="296"/>
        </pc:sldMkLst>
        <pc:spChg chg="mod">
          <ac:chgData name="Jeremy Skog" userId="a89638cc770f275b" providerId="LiveId" clId="{708C008E-11A4-447F-B67A-21F0D97A550C}" dt="2025-01-30T21:51:13.128" v="3887" actId="20577"/>
          <ac:spMkLst>
            <pc:docMk/>
            <pc:sldMk cId="1542423170" sldId="296"/>
            <ac:spMk id="3" creationId="{19617EC5-BF01-C33B-1F85-AAFB93124375}"/>
          </ac:spMkLst>
        </pc:spChg>
      </pc:sldChg>
      <pc:sldChg chg="modSp new mod">
        <pc:chgData name="Jeremy Skog" userId="a89638cc770f275b" providerId="LiveId" clId="{708C008E-11A4-447F-B67A-21F0D97A550C}" dt="2025-01-30T21:58:24.815" v="3972"/>
        <pc:sldMkLst>
          <pc:docMk/>
          <pc:sldMk cId="374534330" sldId="297"/>
        </pc:sldMkLst>
        <pc:spChg chg="mod">
          <ac:chgData name="Jeremy Skog" userId="a89638cc770f275b" providerId="LiveId" clId="{708C008E-11A4-447F-B67A-21F0D97A550C}" dt="2025-01-30T03:42:24.173" v="58" actId="20577"/>
          <ac:spMkLst>
            <pc:docMk/>
            <pc:sldMk cId="374534330" sldId="297"/>
            <ac:spMk id="2" creationId="{F392E3C1-3E0D-8763-AA2B-C873CFD81F3E}"/>
          </ac:spMkLst>
        </pc:spChg>
        <pc:spChg chg="mod">
          <ac:chgData name="Jeremy Skog" userId="a89638cc770f275b" providerId="LiveId" clId="{708C008E-11A4-447F-B67A-21F0D97A550C}" dt="2025-01-30T21:58:24.815" v="3972"/>
          <ac:spMkLst>
            <pc:docMk/>
            <pc:sldMk cId="374534330" sldId="297"/>
            <ac:spMk id="3" creationId="{DD3B0412-E968-CC17-D6CE-4513F3988603}"/>
          </ac:spMkLst>
        </pc:spChg>
      </pc:sldChg>
      <pc:sldChg chg="modSp new del mod">
        <pc:chgData name="Jeremy Skog" userId="a89638cc770f275b" providerId="LiveId" clId="{708C008E-11A4-447F-B67A-21F0D97A550C}" dt="2025-01-30T04:04:23.285" v="172" actId="2696"/>
        <pc:sldMkLst>
          <pc:docMk/>
          <pc:sldMk cId="403986536" sldId="298"/>
        </pc:sldMkLst>
        <pc:spChg chg="mod">
          <ac:chgData name="Jeremy Skog" userId="a89638cc770f275b" providerId="LiveId" clId="{708C008E-11A4-447F-B67A-21F0D97A550C}" dt="2025-01-30T03:51:41.927" v="164" actId="27636"/>
          <ac:spMkLst>
            <pc:docMk/>
            <pc:sldMk cId="403986536" sldId="298"/>
            <ac:spMk id="3" creationId="{87E86641-097B-E938-3A7F-455B1BA366E5}"/>
          </ac:spMkLst>
        </pc:spChg>
      </pc:sldChg>
      <pc:sldChg chg="modSp add mod">
        <pc:chgData name="Jeremy Skog" userId="a89638cc770f275b" providerId="LiveId" clId="{708C008E-11A4-447F-B67A-21F0D97A550C}" dt="2025-01-30T22:08:54.945" v="4109" actId="114"/>
        <pc:sldMkLst>
          <pc:docMk/>
          <pc:sldMk cId="961003357" sldId="299"/>
        </pc:sldMkLst>
        <pc:spChg chg="mod">
          <ac:chgData name="Jeremy Skog" userId="a89638cc770f275b" providerId="LiveId" clId="{708C008E-11A4-447F-B67A-21F0D97A550C}" dt="2025-01-30T22:08:54.945" v="4109" actId="114"/>
          <ac:spMkLst>
            <pc:docMk/>
            <pc:sldMk cId="961003357" sldId="299"/>
            <ac:spMk id="3" creationId="{85E68A63-A0FB-7363-DAEB-2F3F858F0DD4}"/>
          </ac:spMkLst>
        </pc:spChg>
      </pc:sldChg>
      <pc:sldChg chg="addSp delSp modSp add mod setBg">
        <pc:chgData name="Jeremy Skog" userId="a89638cc770f275b" providerId="LiveId" clId="{708C008E-11A4-447F-B67A-21F0D97A550C}" dt="2025-01-30T20:08:16.228" v="2367" actId="26606"/>
        <pc:sldMkLst>
          <pc:docMk/>
          <pc:sldMk cId="4033215411" sldId="300"/>
        </pc:sldMkLst>
        <pc:spChg chg="mod">
          <ac:chgData name="Jeremy Skog" userId="a89638cc770f275b" providerId="LiveId" clId="{708C008E-11A4-447F-B67A-21F0D97A550C}" dt="2025-01-30T20:08:16.228" v="2367" actId="26606"/>
          <ac:spMkLst>
            <pc:docMk/>
            <pc:sldMk cId="4033215411" sldId="300"/>
            <ac:spMk id="2" creationId="{F7FCAC70-58B2-6BB4-E9F2-609E5D4ADDEB}"/>
          </ac:spMkLst>
        </pc:spChg>
        <pc:spChg chg="add del">
          <ac:chgData name="Jeremy Skog" userId="a89638cc770f275b" providerId="LiveId" clId="{708C008E-11A4-447F-B67A-21F0D97A550C}" dt="2025-01-30T20:08:16.218" v="2366" actId="26606"/>
          <ac:spMkLst>
            <pc:docMk/>
            <pc:sldMk cId="4033215411" sldId="300"/>
            <ac:spMk id="10" creationId="{A4AC5506-6312-4701-8D3C-40187889A947}"/>
          </ac:spMkLst>
        </pc:spChg>
        <pc:spChg chg="add">
          <ac:chgData name="Jeremy Skog" userId="a89638cc770f275b" providerId="LiveId" clId="{708C008E-11A4-447F-B67A-21F0D97A550C}" dt="2025-01-30T20:08:16.228" v="2367" actId="26606"/>
          <ac:spMkLst>
            <pc:docMk/>
            <pc:sldMk cId="4033215411" sldId="300"/>
            <ac:spMk id="12" creationId="{A4AC5506-6312-4701-8D3C-40187889A947}"/>
          </ac:spMkLst>
        </pc:spChg>
        <pc:graphicFrameChg chg="add mod modGraphic">
          <ac:chgData name="Jeremy Skog" userId="a89638cc770f275b" providerId="LiveId" clId="{708C008E-11A4-447F-B67A-21F0D97A550C}" dt="2025-01-30T20:08:16.228" v="2367" actId="26606"/>
          <ac:graphicFrameMkLst>
            <pc:docMk/>
            <pc:sldMk cId="4033215411" sldId="300"/>
            <ac:graphicFrameMk id="5" creationId="{52B82AAD-9AA1-414E-0FEA-CC16BC137C23}"/>
          </ac:graphicFrameMkLst>
        </pc:graphicFrameChg>
      </pc:sldChg>
      <pc:sldChg chg="modSp new mod">
        <pc:chgData name="Jeremy Skog" userId="a89638cc770f275b" providerId="LiveId" clId="{708C008E-11A4-447F-B67A-21F0D97A550C}" dt="2025-01-30T20:25:57.466" v="2919" actId="20577"/>
        <pc:sldMkLst>
          <pc:docMk/>
          <pc:sldMk cId="1965663397" sldId="301"/>
        </pc:sldMkLst>
        <pc:spChg chg="mod">
          <ac:chgData name="Jeremy Skog" userId="a89638cc770f275b" providerId="LiveId" clId="{708C008E-11A4-447F-B67A-21F0D97A550C}" dt="2025-01-30T03:44:17.285" v="92" actId="20577"/>
          <ac:spMkLst>
            <pc:docMk/>
            <pc:sldMk cId="1965663397" sldId="301"/>
            <ac:spMk id="2" creationId="{4D6DE76C-B4CB-8024-FA95-FDB9F334D39D}"/>
          </ac:spMkLst>
        </pc:spChg>
        <pc:spChg chg="mod">
          <ac:chgData name="Jeremy Skog" userId="a89638cc770f275b" providerId="LiveId" clId="{708C008E-11A4-447F-B67A-21F0D97A550C}" dt="2025-01-30T20:25:57.466" v="2919" actId="20577"/>
          <ac:spMkLst>
            <pc:docMk/>
            <pc:sldMk cId="1965663397" sldId="301"/>
            <ac:spMk id="3" creationId="{72A44E47-B4BD-EF58-6DA0-8E48207C1C36}"/>
          </ac:spMkLst>
        </pc:spChg>
      </pc:sldChg>
      <pc:sldChg chg="modSp new del mod">
        <pc:chgData name="Jeremy Skog" userId="a89638cc770f275b" providerId="LiveId" clId="{708C008E-11A4-447F-B67A-21F0D97A550C}" dt="2025-01-30T19:39:55.584" v="1482" actId="2696"/>
        <pc:sldMkLst>
          <pc:docMk/>
          <pc:sldMk cId="1082916892" sldId="302"/>
        </pc:sldMkLst>
        <pc:spChg chg="mod">
          <ac:chgData name="Jeremy Skog" userId="a89638cc770f275b" providerId="LiveId" clId="{708C008E-11A4-447F-B67A-21F0D97A550C}" dt="2025-01-30T19:31:42.563" v="1147" actId="20577"/>
          <ac:spMkLst>
            <pc:docMk/>
            <pc:sldMk cId="1082916892" sldId="302"/>
            <ac:spMk id="2" creationId="{7C37563E-B6C7-DE8D-52FA-CDFA4112E2E5}"/>
          </ac:spMkLst>
        </pc:spChg>
        <pc:spChg chg="mod">
          <ac:chgData name="Jeremy Skog" userId="a89638cc770f275b" providerId="LiveId" clId="{708C008E-11A4-447F-B67A-21F0D97A550C}" dt="2025-01-30T19:39:26.837" v="1460" actId="20577"/>
          <ac:spMkLst>
            <pc:docMk/>
            <pc:sldMk cId="1082916892" sldId="302"/>
            <ac:spMk id="3" creationId="{4561E8D3-0964-6283-E0B2-2644F850FE58}"/>
          </ac:spMkLst>
        </pc:sp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999720846" sldId="303"/>
        </pc:sldMkLst>
      </pc:sldChg>
      <pc:sldChg chg="modSp new mod">
        <pc:chgData name="Jeremy Skog" userId="a89638cc770f275b" providerId="LiveId" clId="{708C008E-11A4-447F-B67A-21F0D97A550C}" dt="2025-01-30T22:29:01.637" v="4869" actId="27636"/>
        <pc:sldMkLst>
          <pc:docMk/>
          <pc:sldMk cId="1811476740" sldId="303"/>
        </pc:sldMkLst>
        <pc:spChg chg="mod">
          <ac:chgData name="Jeremy Skog" userId="a89638cc770f275b" providerId="LiveId" clId="{708C008E-11A4-447F-B67A-21F0D97A550C}" dt="2025-01-30T22:25:33.181" v="4810" actId="20577"/>
          <ac:spMkLst>
            <pc:docMk/>
            <pc:sldMk cId="1811476740" sldId="303"/>
            <ac:spMk id="2" creationId="{F26E10CC-A2E7-D32A-57AA-B713BD50185E}"/>
          </ac:spMkLst>
        </pc:spChg>
        <pc:spChg chg="mod">
          <ac:chgData name="Jeremy Skog" userId="a89638cc770f275b" providerId="LiveId" clId="{708C008E-11A4-447F-B67A-21F0D97A550C}" dt="2025-01-30T22:29:01.637" v="4869" actId="27636"/>
          <ac:spMkLst>
            <pc:docMk/>
            <pc:sldMk cId="1811476740" sldId="303"/>
            <ac:spMk id="3" creationId="{458BE715-BA9C-58B3-2CAF-1BA34A5D97E6}"/>
          </ac:spMkLst>
        </pc:spChg>
      </pc:sldChg>
      <pc:sldChg chg="addSp delSp modSp new mod setBg">
        <pc:chgData name="Jeremy Skog" userId="a89638cc770f275b" providerId="LiveId" clId="{708C008E-11A4-447F-B67A-21F0D97A550C}" dt="2025-01-30T22:31:01.537" v="4888" actId="26606"/>
        <pc:sldMkLst>
          <pc:docMk/>
          <pc:sldMk cId="2313835084" sldId="304"/>
        </pc:sldMkLst>
        <pc:spChg chg="mod">
          <ac:chgData name="Jeremy Skog" userId="a89638cc770f275b" providerId="LiveId" clId="{708C008E-11A4-447F-B67A-21F0D97A550C}" dt="2025-01-30T22:31:01.537" v="4888" actId="26606"/>
          <ac:spMkLst>
            <pc:docMk/>
            <pc:sldMk cId="2313835084" sldId="304"/>
            <ac:spMk id="2" creationId="{FA7CA6DD-99ED-C625-9FC2-F567CDE63044}"/>
          </ac:spMkLst>
        </pc:spChg>
        <pc:spChg chg="del">
          <ac:chgData name="Jeremy Skog" userId="a89638cc770f275b" providerId="LiveId" clId="{708C008E-11A4-447F-B67A-21F0D97A550C}" dt="2025-01-30T22:30:53.934" v="4887" actId="22"/>
          <ac:spMkLst>
            <pc:docMk/>
            <pc:sldMk cId="2313835084" sldId="304"/>
            <ac:spMk id="3" creationId="{1B8E88DE-0F3D-71C6-2F07-CFDEE7E725F6}"/>
          </ac:spMkLst>
        </pc:spChg>
        <pc:spChg chg="add">
          <ac:chgData name="Jeremy Skog" userId="a89638cc770f275b" providerId="LiveId" clId="{708C008E-11A4-447F-B67A-21F0D97A550C}" dt="2025-01-30T22:31:01.537" v="4888" actId="26606"/>
          <ac:spMkLst>
            <pc:docMk/>
            <pc:sldMk cId="2313835084" sldId="304"/>
            <ac:spMk id="10" creationId="{A4AC5506-6312-4701-8D3C-40187889A947}"/>
          </ac:spMkLst>
        </pc:spChg>
        <pc:picChg chg="add mod ord">
          <ac:chgData name="Jeremy Skog" userId="a89638cc770f275b" providerId="LiveId" clId="{708C008E-11A4-447F-B67A-21F0D97A550C}" dt="2025-01-30T22:31:01.537" v="4888" actId="26606"/>
          <ac:picMkLst>
            <pc:docMk/>
            <pc:sldMk cId="2313835084" sldId="304"/>
            <ac:picMk id="5" creationId="{9D93C452-F790-4944-3654-9C7827D7CF4A}"/>
          </ac:picMkLst>
        </pc:pic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2664615309" sldId="304"/>
        </pc:sldMkLst>
      </pc:sldChg>
      <pc:sldChg chg="addSp delSp modSp new mod setBg">
        <pc:chgData name="Jeremy Skog" userId="a89638cc770f275b" providerId="LiveId" clId="{708C008E-11A4-447F-B67A-21F0D97A550C}" dt="2025-01-30T22:31:34.348" v="4890" actId="26606"/>
        <pc:sldMkLst>
          <pc:docMk/>
          <pc:sldMk cId="1350184587" sldId="305"/>
        </pc:sldMkLst>
        <pc:spChg chg="mod">
          <ac:chgData name="Jeremy Skog" userId="a89638cc770f275b" providerId="LiveId" clId="{708C008E-11A4-447F-B67A-21F0D97A550C}" dt="2025-01-30T22:31:34.348" v="4890" actId="26606"/>
          <ac:spMkLst>
            <pc:docMk/>
            <pc:sldMk cId="1350184587" sldId="305"/>
            <ac:spMk id="2" creationId="{058ECE60-3D22-A0A2-2D08-6E71479D244E}"/>
          </ac:spMkLst>
        </pc:spChg>
        <pc:spChg chg="del">
          <ac:chgData name="Jeremy Skog" userId="a89638cc770f275b" providerId="LiveId" clId="{708C008E-11A4-447F-B67A-21F0D97A550C}" dt="2025-01-30T22:31:30.832" v="4889" actId="22"/>
          <ac:spMkLst>
            <pc:docMk/>
            <pc:sldMk cId="1350184587" sldId="305"/>
            <ac:spMk id="3" creationId="{FA342B76-CDAB-7431-3164-4A4CFEAD2BDC}"/>
          </ac:spMkLst>
        </pc:spChg>
        <pc:spChg chg="add">
          <ac:chgData name="Jeremy Skog" userId="a89638cc770f275b" providerId="LiveId" clId="{708C008E-11A4-447F-B67A-21F0D97A550C}" dt="2025-01-30T22:31:34.348" v="4890" actId="26606"/>
          <ac:spMkLst>
            <pc:docMk/>
            <pc:sldMk cId="1350184587" sldId="305"/>
            <ac:spMk id="10" creationId="{A4AC5506-6312-4701-8D3C-40187889A947}"/>
          </ac:spMkLst>
        </pc:spChg>
        <pc:picChg chg="add mod ord">
          <ac:chgData name="Jeremy Skog" userId="a89638cc770f275b" providerId="LiveId" clId="{708C008E-11A4-447F-B67A-21F0D97A550C}" dt="2025-01-30T22:31:34.348" v="4890" actId="26606"/>
          <ac:picMkLst>
            <pc:docMk/>
            <pc:sldMk cId="1350184587" sldId="305"/>
            <ac:picMk id="5" creationId="{58A445C8-F5A6-FCE3-5E05-499820C3D5E4}"/>
          </ac:picMkLst>
        </pc:pic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2652248494" sldId="305"/>
        </pc:sldMkLst>
      </pc:sldChg>
      <pc:sldChg chg="addSp delSp modSp new mod setBg">
        <pc:chgData name="Jeremy Skog" userId="a89638cc770f275b" providerId="LiveId" clId="{708C008E-11A4-447F-B67A-21F0D97A550C}" dt="2025-01-30T22:39:26.844" v="5629" actId="26606"/>
        <pc:sldMkLst>
          <pc:docMk/>
          <pc:sldMk cId="779690648" sldId="306"/>
        </pc:sldMkLst>
        <pc:spChg chg="mod">
          <ac:chgData name="Jeremy Skog" userId="a89638cc770f275b" providerId="LiveId" clId="{708C008E-11A4-447F-B67A-21F0D97A550C}" dt="2025-01-30T22:39:26.844" v="5629" actId="26606"/>
          <ac:spMkLst>
            <pc:docMk/>
            <pc:sldMk cId="779690648" sldId="306"/>
            <ac:spMk id="2" creationId="{0853DCF7-0B58-8BB6-4E80-8A6838A00E8C}"/>
          </ac:spMkLst>
        </pc:spChg>
        <pc:spChg chg="del">
          <ac:chgData name="Jeremy Skog" userId="a89638cc770f275b" providerId="LiveId" clId="{708C008E-11A4-447F-B67A-21F0D97A550C}" dt="2025-01-30T22:35:42.705" v="5345" actId="22"/>
          <ac:spMkLst>
            <pc:docMk/>
            <pc:sldMk cId="779690648" sldId="306"/>
            <ac:spMk id="3" creationId="{1FAD0B37-8461-7283-497B-20C80E9D5DBE}"/>
          </ac:spMkLst>
        </pc:spChg>
        <pc:spChg chg="add mod">
          <ac:chgData name="Jeremy Skog" userId="a89638cc770f275b" providerId="LiveId" clId="{708C008E-11A4-447F-B67A-21F0D97A550C}" dt="2025-01-30T22:39:26.844" v="5629" actId="26606"/>
          <ac:spMkLst>
            <pc:docMk/>
            <pc:sldMk cId="779690648" sldId="306"/>
            <ac:spMk id="7" creationId="{6D5533B7-06B6-703F-19CE-432ED6A54CA7}"/>
          </ac:spMkLst>
        </pc:spChg>
        <pc:spChg chg="add">
          <ac:chgData name="Jeremy Skog" userId="a89638cc770f275b" providerId="LiveId" clId="{708C008E-11A4-447F-B67A-21F0D97A550C}" dt="2025-01-30T22:39:26.844" v="5629" actId="26606"/>
          <ac:spMkLst>
            <pc:docMk/>
            <pc:sldMk cId="779690648" sldId="306"/>
            <ac:spMk id="13" creationId="{3ECBE1F1-D69B-4AFA-ABD5-8E41720EF6DE}"/>
          </ac:spMkLst>
        </pc:spChg>
        <pc:spChg chg="add">
          <ac:chgData name="Jeremy Skog" userId="a89638cc770f275b" providerId="LiveId" clId="{708C008E-11A4-447F-B67A-21F0D97A550C}" dt="2025-01-30T22:39:26.844" v="5629" actId="26606"/>
          <ac:spMkLst>
            <pc:docMk/>
            <pc:sldMk cId="779690648" sldId="306"/>
            <ac:spMk id="15" creationId="{603A6265-E10C-4B85-9C20-E75FCAF9CC63}"/>
          </ac:spMkLst>
        </pc:spChg>
        <pc:picChg chg="add del mod ord">
          <ac:chgData name="Jeremy Skog" userId="a89638cc770f275b" providerId="LiveId" clId="{708C008E-11A4-447F-B67A-21F0D97A550C}" dt="2025-01-30T22:36:35.265" v="5352" actId="21"/>
          <ac:picMkLst>
            <pc:docMk/>
            <pc:sldMk cId="779690648" sldId="306"/>
            <ac:picMk id="5" creationId="{55A9F21C-B6EA-F144-7706-40744E7FF688}"/>
          </ac:picMkLst>
        </pc:picChg>
        <pc:picChg chg="add">
          <ac:chgData name="Jeremy Skog" userId="a89638cc770f275b" providerId="LiveId" clId="{708C008E-11A4-447F-B67A-21F0D97A550C}" dt="2025-01-30T22:39:26.844" v="5629" actId="26606"/>
          <ac:picMkLst>
            <pc:docMk/>
            <pc:sldMk cId="779690648" sldId="306"/>
            <ac:picMk id="9" creationId="{FE7A9ABA-7521-18C3-447E-3805EAE5861D}"/>
          </ac:picMkLst>
        </pc:pic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1908948933" sldId="306"/>
        </pc:sldMkLst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1650321536" sldId="307"/>
        </pc:sldMkLst>
      </pc:sldChg>
      <pc:sldChg chg="modSp new mod">
        <pc:chgData name="Jeremy Skog" userId="a89638cc770f275b" providerId="LiveId" clId="{708C008E-11A4-447F-B67A-21F0D97A550C}" dt="2025-01-30T22:25:39.049" v="4812"/>
        <pc:sldMkLst>
          <pc:docMk/>
          <pc:sldMk cId="2378649641" sldId="307"/>
        </pc:sldMkLst>
        <pc:spChg chg="mod">
          <ac:chgData name="Jeremy Skog" userId="a89638cc770f275b" providerId="LiveId" clId="{708C008E-11A4-447F-B67A-21F0D97A550C}" dt="2025-01-30T03:47:16.085" v="162" actId="20577"/>
          <ac:spMkLst>
            <pc:docMk/>
            <pc:sldMk cId="2378649641" sldId="307"/>
            <ac:spMk id="2" creationId="{570879DC-25D3-8014-0265-73A1903EBE72}"/>
          </ac:spMkLst>
        </pc:spChg>
        <pc:spChg chg="mod">
          <ac:chgData name="Jeremy Skog" userId="a89638cc770f275b" providerId="LiveId" clId="{708C008E-11A4-447F-B67A-21F0D97A550C}" dt="2025-01-30T22:25:39.049" v="4812"/>
          <ac:spMkLst>
            <pc:docMk/>
            <pc:sldMk cId="2378649641" sldId="307"/>
            <ac:spMk id="3" creationId="{D1D127A7-2CEC-0EA3-2C9B-48E42A513C91}"/>
          </ac:spMkLst>
        </pc:spChg>
      </pc:sldChg>
      <pc:sldChg chg="addSp delSp modSp new mod ord">
        <pc:chgData name="Jeremy Skog" userId="a89638cc770f275b" providerId="LiveId" clId="{708C008E-11A4-447F-B67A-21F0D97A550C}" dt="2025-01-30T21:58:51.252" v="3976"/>
        <pc:sldMkLst>
          <pc:docMk/>
          <pc:sldMk cId="811248764" sldId="308"/>
        </pc:sldMkLst>
        <pc:spChg chg="del">
          <ac:chgData name="Jeremy Skog" userId="a89638cc770f275b" providerId="LiveId" clId="{708C008E-11A4-447F-B67A-21F0D97A550C}" dt="2025-01-30T03:52:04.144" v="167" actId="478"/>
          <ac:spMkLst>
            <pc:docMk/>
            <pc:sldMk cId="811248764" sldId="308"/>
            <ac:spMk id="2" creationId="{9289439A-1738-A841-310F-07AA40DBA24C}"/>
          </ac:spMkLst>
        </pc:spChg>
        <pc:spChg chg="del">
          <ac:chgData name="Jeremy Skog" userId="a89638cc770f275b" providerId="LiveId" clId="{708C008E-11A4-447F-B67A-21F0D97A550C}" dt="2025-01-30T03:52:07.143" v="168" actId="478"/>
          <ac:spMkLst>
            <pc:docMk/>
            <pc:sldMk cId="811248764" sldId="308"/>
            <ac:spMk id="3" creationId="{A32C620B-9B8D-F770-8089-6C8232AC7EBB}"/>
          </ac:spMkLst>
        </pc:spChg>
        <pc:picChg chg="add mod">
          <ac:chgData name="Jeremy Skog" userId="a89638cc770f275b" providerId="LiveId" clId="{708C008E-11A4-447F-B67A-21F0D97A550C}" dt="2025-01-30T03:52:18.828" v="169" actId="1076"/>
          <ac:picMkLst>
            <pc:docMk/>
            <pc:sldMk cId="811248764" sldId="308"/>
            <ac:picMk id="1026" creationId="{680EFCD8-6358-AE3C-76C3-BBBF9AF28793}"/>
          </ac:picMkLst>
        </pc:pic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3591980091" sldId="308"/>
        </pc:sldMkLst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1166365569" sldId="309"/>
        </pc:sldMkLst>
      </pc:sldChg>
      <pc:sldChg chg="modSp new del mod">
        <pc:chgData name="Jeremy Skog" userId="a89638cc770f275b" providerId="LiveId" clId="{708C008E-11A4-447F-B67A-21F0D97A550C}" dt="2025-01-30T21:51:52.043" v="3895" actId="2696"/>
        <pc:sldMkLst>
          <pc:docMk/>
          <pc:sldMk cId="1842087232" sldId="309"/>
        </pc:sldMkLst>
        <pc:spChg chg="mod">
          <ac:chgData name="Jeremy Skog" userId="a89638cc770f275b" providerId="LiveId" clId="{708C008E-11A4-447F-B67A-21F0D97A550C}" dt="2025-01-30T04:02:43.813" v="171"/>
          <ac:spMkLst>
            <pc:docMk/>
            <pc:sldMk cId="1842087232" sldId="309"/>
            <ac:spMk id="3" creationId="{EE0D6B68-7BC8-B994-DD27-B6A1F32C90F6}"/>
          </ac:spMkLst>
        </pc:sp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387144971" sldId="310"/>
        </pc:sldMkLst>
      </pc:sldChg>
      <pc:sldChg chg="modSp new del mod">
        <pc:chgData name="Jeremy Skog" userId="a89638cc770f275b" providerId="LiveId" clId="{708C008E-11A4-447F-B67A-21F0D97A550C}" dt="2025-01-30T21:48:57.218" v="3844" actId="2696"/>
        <pc:sldMkLst>
          <pc:docMk/>
          <pc:sldMk cId="3769958831" sldId="310"/>
        </pc:sldMkLst>
        <pc:spChg chg="mod">
          <ac:chgData name="Jeremy Skog" userId="a89638cc770f275b" providerId="LiveId" clId="{708C008E-11A4-447F-B67A-21F0D97A550C}" dt="2025-01-30T04:08:45.233" v="207" actId="20577"/>
          <ac:spMkLst>
            <pc:docMk/>
            <pc:sldMk cId="3769958831" sldId="310"/>
            <ac:spMk id="2" creationId="{9DA3B39C-A66B-271A-C8FA-9833269E69A3}"/>
          </ac:spMkLst>
        </pc:spChg>
      </pc:sldChg>
      <pc:sldChg chg="modSp new mod">
        <pc:chgData name="Jeremy Skog" userId="a89638cc770f275b" providerId="LiveId" clId="{708C008E-11A4-447F-B67A-21F0D97A550C}" dt="2025-01-30T22:33:16.797" v="5102" actId="20577"/>
        <pc:sldMkLst>
          <pc:docMk/>
          <pc:sldMk cId="1378077893" sldId="311"/>
        </pc:sldMkLst>
        <pc:spChg chg="mod">
          <ac:chgData name="Jeremy Skog" userId="a89638cc770f275b" providerId="LiveId" clId="{708C008E-11A4-447F-B67A-21F0D97A550C}" dt="2025-01-30T04:15:56.855" v="229" actId="20577"/>
          <ac:spMkLst>
            <pc:docMk/>
            <pc:sldMk cId="1378077893" sldId="311"/>
            <ac:spMk id="2" creationId="{A56FC2FC-4875-78DD-59CF-F6905872AEA5}"/>
          </ac:spMkLst>
        </pc:spChg>
        <pc:spChg chg="mod">
          <ac:chgData name="Jeremy Skog" userId="a89638cc770f275b" providerId="LiveId" clId="{708C008E-11A4-447F-B67A-21F0D97A550C}" dt="2025-01-30T22:33:16.797" v="5102" actId="20577"/>
          <ac:spMkLst>
            <pc:docMk/>
            <pc:sldMk cId="1378077893" sldId="311"/>
            <ac:spMk id="3" creationId="{D4C72809-53BC-CDE4-2C1C-2B237C045C59}"/>
          </ac:spMkLst>
        </pc:sp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2843040899" sldId="311"/>
        </pc:sldMkLst>
      </pc:sldChg>
      <pc:sldChg chg="modSp new mod">
        <pc:chgData name="Jeremy Skog" userId="a89638cc770f275b" providerId="LiveId" clId="{708C008E-11A4-447F-B67A-21F0D97A550C}" dt="2025-01-30T22:34:50.938" v="5337" actId="20577"/>
        <pc:sldMkLst>
          <pc:docMk/>
          <pc:sldMk cId="196412742" sldId="312"/>
        </pc:sldMkLst>
        <pc:spChg chg="mod">
          <ac:chgData name="Jeremy Skog" userId="a89638cc770f275b" providerId="LiveId" clId="{708C008E-11A4-447F-B67A-21F0D97A550C}" dt="2025-01-30T04:16:01.117" v="247" actId="20577"/>
          <ac:spMkLst>
            <pc:docMk/>
            <pc:sldMk cId="196412742" sldId="312"/>
            <ac:spMk id="2" creationId="{1AD5FEF9-93ED-B163-B17B-4ECECACBFF62}"/>
          </ac:spMkLst>
        </pc:spChg>
        <pc:spChg chg="mod">
          <ac:chgData name="Jeremy Skog" userId="a89638cc770f275b" providerId="LiveId" clId="{708C008E-11A4-447F-B67A-21F0D97A550C}" dt="2025-01-30T22:34:50.938" v="5337" actId="20577"/>
          <ac:spMkLst>
            <pc:docMk/>
            <pc:sldMk cId="196412742" sldId="312"/>
            <ac:spMk id="3" creationId="{78A6466A-C0EA-784C-5419-AC991CD244F7}"/>
          </ac:spMkLst>
        </pc:sp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404058353" sldId="312"/>
        </pc:sldMkLst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1857627896" sldId="313"/>
        </pc:sldMkLst>
      </pc:sldChg>
      <pc:sldChg chg="addSp delSp modSp new mod setBg">
        <pc:chgData name="Jeremy Skog" userId="a89638cc770f275b" providerId="LiveId" clId="{708C008E-11A4-447F-B67A-21F0D97A550C}" dt="2025-01-30T20:05:10.297" v="2285" actId="26606"/>
        <pc:sldMkLst>
          <pc:docMk/>
          <pc:sldMk cId="4028597563" sldId="313"/>
        </pc:sldMkLst>
        <pc:spChg chg="del">
          <ac:chgData name="Jeremy Skog" userId="a89638cc770f275b" providerId="LiveId" clId="{708C008E-11A4-447F-B67A-21F0D97A550C}" dt="2025-01-30T19:00:08.823" v="266" actId="21"/>
          <ac:spMkLst>
            <pc:docMk/>
            <pc:sldMk cId="4028597563" sldId="313"/>
            <ac:spMk id="2" creationId="{BD539429-DA96-778D-FF2C-774288080E6D}"/>
          </ac:spMkLst>
        </pc:spChg>
        <pc:spChg chg="del">
          <ac:chgData name="Jeremy Skog" userId="a89638cc770f275b" providerId="LiveId" clId="{708C008E-11A4-447F-B67A-21F0D97A550C}" dt="2025-01-30T18:59:54.635" v="265"/>
          <ac:spMkLst>
            <pc:docMk/>
            <pc:sldMk cId="4028597563" sldId="313"/>
            <ac:spMk id="3" creationId="{24D3D3C0-BA46-B194-3794-57CB0CBC1033}"/>
          </ac:spMkLst>
        </pc:spChg>
        <pc:spChg chg="add">
          <ac:chgData name="Jeremy Skog" userId="a89638cc770f275b" providerId="LiveId" clId="{708C008E-11A4-447F-B67A-21F0D97A550C}" dt="2025-01-30T20:05:10.297" v="2285" actId="26606"/>
          <ac:spMkLst>
            <pc:docMk/>
            <pc:sldMk cId="4028597563" sldId="313"/>
            <ac:spMk id="2055" creationId="{01D0AF59-99C3-4251-AB9A-C966C6AD4400}"/>
          </ac:spMkLst>
        </pc:spChg>
        <pc:spChg chg="add">
          <ac:chgData name="Jeremy Skog" userId="a89638cc770f275b" providerId="LiveId" clId="{708C008E-11A4-447F-B67A-21F0D97A550C}" dt="2025-01-30T20:05:10.297" v="2285" actId="26606"/>
          <ac:spMkLst>
            <pc:docMk/>
            <pc:sldMk cId="4028597563" sldId="313"/>
            <ac:spMk id="2057" creationId="{1855405F-37A2-4869-9154-F8BE3BECE6C3}"/>
          </ac:spMkLst>
        </pc:spChg>
        <pc:picChg chg="add mod">
          <ac:chgData name="Jeremy Skog" userId="a89638cc770f275b" providerId="LiveId" clId="{708C008E-11A4-447F-B67A-21F0D97A550C}" dt="2025-01-30T20:05:10.297" v="2285" actId="26606"/>
          <ac:picMkLst>
            <pc:docMk/>
            <pc:sldMk cId="4028597563" sldId="313"/>
            <ac:picMk id="2050" creationId="{7E1CF503-C8FC-3BD5-8332-946D68D8D837}"/>
          </ac:picMkLst>
        </pc:pic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686543259" sldId="314"/>
        </pc:sldMkLst>
      </pc:sldChg>
      <pc:sldChg chg="addSp new del">
        <pc:chgData name="Jeremy Skog" userId="a89638cc770f275b" providerId="LiveId" clId="{708C008E-11A4-447F-B67A-21F0D97A550C}" dt="2025-01-30T19:08:35.738" v="504" actId="2696"/>
        <pc:sldMkLst>
          <pc:docMk/>
          <pc:sldMk cId="2738629655" sldId="314"/>
        </pc:sldMkLst>
        <pc:spChg chg="add">
          <ac:chgData name="Jeremy Skog" userId="a89638cc770f275b" providerId="LiveId" clId="{708C008E-11A4-447F-B67A-21F0D97A550C}" dt="2025-01-30T19:04:07.940" v="407"/>
          <ac:spMkLst>
            <pc:docMk/>
            <pc:sldMk cId="2738629655" sldId="314"/>
            <ac:spMk id="5" creationId="{4FC1BA59-3974-5025-DD85-4B27883AD891}"/>
          </ac:spMkLst>
        </pc:spChg>
      </pc:sldChg>
      <pc:sldChg chg="addSp delSp modSp new mod setBg">
        <pc:chgData name="Jeremy Skog" userId="a89638cc770f275b" providerId="LiveId" clId="{708C008E-11A4-447F-B67A-21F0D97A550C}" dt="2025-01-30T19:07:10.739" v="503" actId="1035"/>
        <pc:sldMkLst>
          <pc:docMk/>
          <pc:sldMk cId="1309990485" sldId="315"/>
        </pc:sldMkLst>
        <pc:spChg chg="del">
          <ac:chgData name="Jeremy Skog" userId="a89638cc770f275b" providerId="LiveId" clId="{708C008E-11A4-447F-B67A-21F0D97A550C}" dt="2025-01-30T19:05:25.407" v="412" actId="478"/>
          <ac:spMkLst>
            <pc:docMk/>
            <pc:sldMk cId="1309990485" sldId="315"/>
            <ac:spMk id="2" creationId="{E356E6FC-118D-76DC-6BE0-3C84D8A7B2EF}"/>
          </ac:spMkLst>
        </pc:spChg>
        <pc:spChg chg="add del">
          <ac:chgData name="Jeremy Skog" userId="a89638cc770f275b" providerId="LiveId" clId="{708C008E-11A4-447F-B67A-21F0D97A550C}" dt="2025-01-30T19:04:23.394" v="410" actId="21"/>
          <ac:spMkLst>
            <pc:docMk/>
            <pc:sldMk cId="1309990485" sldId="315"/>
            <ac:spMk id="3" creationId="{BA4A0E87-927B-23FD-1FB5-C08D67BC21DE}"/>
          </ac:spMkLst>
        </pc:spChg>
        <pc:spChg chg="add mod">
          <ac:chgData name="Jeremy Skog" userId="a89638cc770f275b" providerId="LiveId" clId="{708C008E-11A4-447F-B67A-21F0D97A550C}" dt="2025-01-30T19:07:10.739" v="503" actId="1035"/>
          <ac:spMkLst>
            <pc:docMk/>
            <pc:sldMk cId="1309990485" sldId="315"/>
            <ac:spMk id="4" creationId="{82EBC662-AA57-1B47-6652-FA71FCB1C4FD}"/>
          </ac:spMkLst>
        </pc:spChg>
        <pc:spChg chg="add">
          <ac:chgData name="Jeremy Skog" userId="a89638cc770f275b" providerId="LiveId" clId="{708C008E-11A4-447F-B67A-21F0D97A550C}" dt="2025-01-30T19:05:32.312" v="413" actId="26606"/>
          <ac:spMkLst>
            <pc:docMk/>
            <pc:sldMk cId="1309990485" sldId="315"/>
            <ac:spMk id="4105" creationId="{32BC26D8-82FB-445E-AA49-62A77D7C1EE0}"/>
          </ac:spMkLst>
        </pc:spChg>
        <pc:spChg chg="add">
          <ac:chgData name="Jeremy Skog" userId="a89638cc770f275b" providerId="LiveId" clId="{708C008E-11A4-447F-B67A-21F0D97A550C}" dt="2025-01-30T19:05:32.312" v="413" actId="26606"/>
          <ac:spMkLst>
            <pc:docMk/>
            <pc:sldMk cId="1309990485" sldId="315"/>
            <ac:spMk id="4107" creationId="{CB44330D-EA18-4254-AA95-EB49948539B8}"/>
          </ac:spMkLst>
        </pc:spChg>
        <pc:picChg chg="add mod">
          <ac:chgData name="Jeremy Skog" userId="a89638cc770f275b" providerId="LiveId" clId="{708C008E-11A4-447F-B67A-21F0D97A550C}" dt="2025-01-30T19:05:32.312" v="413" actId="26606"/>
          <ac:picMkLst>
            <pc:docMk/>
            <pc:sldMk cId="1309990485" sldId="315"/>
            <ac:picMk id="4100" creationId="{C9C56659-B535-6A93-75C2-F31C57D55FCE}"/>
          </ac:picMkLst>
        </pc:pic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2439886161" sldId="315"/>
        </pc:sldMkLst>
      </pc:sldChg>
      <pc:sldChg chg="modSp new mod">
        <pc:chgData name="Jeremy Skog" userId="a89638cc770f275b" providerId="LiveId" clId="{708C008E-11A4-447F-B67A-21F0D97A550C}" dt="2025-01-30T20:09:12.663" v="2378" actId="2711"/>
        <pc:sldMkLst>
          <pc:docMk/>
          <pc:sldMk cId="251053290" sldId="316"/>
        </pc:sldMkLst>
        <pc:spChg chg="mod">
          <ac:chgData name="Jeremy Skog" userId="a89638cc770f275b" providerId="LiveId" clId="{708C008E-11A4-447F-B67A-21F0D97A550C}" dt="2025-01-30T19:10:31.091" v="639" actId="20577"/>
          <ac:spMkLst>
            <pc:docMk/>
            <pc:sldMk cId="251053290" sldId="316"/>
            <ac:spMk id="2" creationId="{68EB6D73-DDF7-2C42-D3F5-807FB0120F8B}"/>
          </ac:spMkLst>
        </pc:spChg>
        <pc:spChg chg="mod">
          <ac:chgData name="Jeremy Skog" userId="a89638cc770f275b" providerId="LiveId" clId="{708C008E-11A4-447F-B67A-21F0D97A550C}" dt="2025-01-30T20:09:12.663" v="2378" actId="2711"/>
          <ac:spMkLst>
            <pc:docMk/>
            <pc:sldMk cId="251053290" sldId="316"/>
            <ac:spMk id="3" creationId="{93A2E277-B38B-3204-3B6A-08747D8E155E}"/>
          </ac:spMkLst>
        </pc:spChg>
      </pc:sldChg>
      <pc:sldChg chg="add del">
        <pc:chgData name="Jeremy Skog" userId="a89638cc770f275b" providerId="LiveId" clId="{708C008E-11A4-447F-B67A-21F0D97A550C}" dt="2025-01-30T03:45:24.271" v="95"/>
        <pc:sldMkLst>
          <pc:docMk/>
          <pc:sldMk cId="3694720207" sldId="316"/>
        </pc:sldMkLst>
      </pc:sldChg>
      <pc:sldChg chg="modSp new mod">
        <pc:chgData name="Jeremy Skog" userId="a89638cc770f275b" providerId="LiveId" clId="{708C008E-11A4-447F-B67A-21F0D97A550C}" dt="2025-01-30T20:30:56.713" v="3153" actId="20577"/>
        <pc:sldMkLst>
          <pc:docMk/>
          <pc:sldMk cId="2481229565" sldId="317"/>
        </pc:sldMkLst>
        <pc:spChg chg="mod">
          <ac:chgData name="Jeremy Skog" userId="a89638cc770f275b" providerId="LiveId" clId="{708C008E-11A4-447F-B67A-21F0D97A550C}" dt="2025-01-30T20:30:56.713" v="3153" actId="20577"/>
          <ac:spMkLst>
            <pc:docMk/>
            <pc:sldMk cId="2481229565" sldId="317"/>
            <ac:spMk id="2" creationId="{39034934-5295-B71E-FB55-C12DA72F3B23}"/>
          </ac:spMkLst>
        </pc:spChg>
        <pc:spChg chg="mod">
          <ac:chgData name="Jeremy Skog" userId="a89638cc770f275b" providerId="LiveId" clId="{708C008E-11A4-447F-B67A-21F0D97A550C}" dt="2025-01-30T19:16:22.722" v="992" actId="20577"/>
          <ac:spMkLst>
            <pc:docMk/>
            <pc:sldMk cId="2481229565" sldId="317"/>
            <ac:spMk id="3" creationId="{80904508-F5F6-E3F6-3252-B849907C7C72}"/>
          </ac:spMkLst>
        </pc:spChg>
      </pc:sldChg>
      <pc:sldChg chg="modSp new del mod">
        <pc:chgData name="Jeremy Skog" userId="a89638cc770f275b" providerId="LiveId" clId="{708C008E-11A4-447F-B67A-21F0D97A550C}" dt="2025-01-30T19:51:05.581" v="1912" actId="2696"/>
        <pc:sldMkLst>
          <pc:docMk/>
          <pc:sldMk cId="1025199021" sldId="318"/>
        </pc:sldMkLst>
        <pc:spChg chg="mod">
          <ac:chgData name="Jeremy Skog" userId="a89638cc770f275b" providerId="LiveId" clId="{708C008E-11A4-447F-B67A-21F0D97A550C}" dt="2025-01-30T19:31:53.064" v="1168" actId="20577"/>
          <ac:spMkLst>
            <pc:docMk/>
            <pc:sldMk cId="1025199021" sldId="318"/>
            <ac:spMk id="2" creationId="{4E30DA8B-CBA5-A9A7-692F-41DAF03D1B87}"/>
          </ac:spMkLst>
        </pc:spChg>
      </pc:sldChg>
      <pc:sldChg chg="modSp add mod">
        <pc:chgData name="Jeremy Skog" userId="a89638cc770f275b" providerId="LiveId" clId="{708C008E-11A4-447F-B67A-21F0D97A550C}" dt="2025-01-30T20:09:27.996" v="2379" actId="20577"/>
        <pc:sldMkLst>
          <pc:docMk/>
          <pc:sldMk cId="412405614" sldId="319"/>
        </pc:sldMkLst>
        <pc:spChg chg="mod">
          <ac:chgData name="Jeremy Skog" userId="a89638cc770f275b" providerId="LiveId" clId="{708C008E-11A4-447F-B67A-21F0D97A550C}" dt="2025-01-30T19:36:50.985" v="1309" actId="20577"/>
          <ac:spMkLst>
            <pc:docMk/>
            <pc:sldMk cId="412405614" sldId="319"/>
            <ac:spMk id="2" creationId="{9B4FA107-2F37-54B5-B48F-2186DEEB3206}"/>
          </ac:spMkLst>
        </pc:spChg>
        <pc:spChg chg="mod">
          <ac:chgData name="Jeremy Skog" userId="a89638cc770f275b" providerId="LiveId" clId="{708C008E-11A4-447F-B67A-21F0D97A550C}" dt="2025-01-30T20:09:27.996" v="2379" actId="20577"/>
          <ac:spMkLst>
            <pc:docMk/>
            <pc:sldMk cId="412405614" sldId="319"/>
            <ac:spMk id="3" creationId="{A84C21B1-83C4-0D1E-29DE-EB23C1E48CC8}"/>
          </ac:spMkLst>
        </pc:spChg>
      </pc:sldChg>
      <pc:sldChg chg="modSp add mod ord">
        <pc:chgData name="Jeremy Skog" userId="a89638cc770f275b" providerId="LiveId" clId="{708C008E-11A4-447F-B67A-21F0D97A550C}" dt="2025-01-30T19:44:38.771" v="1853" actId="20577"/>
        <pc:sldMkLst>
          <pc:docMk/>
          <pc:sldMk cId="124777617" sldId="320"/>
        </pc:sldMkLst>
        <pc:spChg chg="mod">
          <ac:chgData name="Jeremy Skog" userId="a89638cc770f275b" providerId="LiveId" clId="{708C008E-11A4-447F-B67A-21F0D97A550C}" dt="2025-01-30T19:39:52.077" v="1481" actId="20577"/>
          <ac:spMkLst>
            <pc:docMk/>
            <pc:sldMk cId="124777617" sldId="320"/>
            <ac:spMk id="2" creationId="{13FB37C0-5CDB-D97F-E0E7-4D64222D76B3}"/>
          </ac:spMkLst>
        </pc:spChg>
        <pc:spChg chg="mod">
          <ac:chgData name="Jeremy Skog" userId="a89638cc770f275b" providerId="LiveId" clId="{708C008E-11A4-447F-B67A-21F0D97A550C}" dt="2025-01-30T19:44:38.771" v="1853" actId="20577"/>
          <ac:spMkLst>
            <pc:docMk/>
            <pc:sldMk cId="124777617" sldId="320"/>
            <ac:spMk id="3" creationId="{DFCD5781-C67C-8A5F-D223-E66BA214AE97}"/>
          </ac:spMkLst>
        </pc:spChg>
      </pc:sldChg>
      <pc:sldChg chg="modSp add mod">
        <pc:chgData name="Jeremy Skog" userId="a89638cc770f275b" providerId="LiveId" clId="{708C008E-11A4-447F-B67A-21F0D97A550C}" dt="2025-01-30T19:46:57.882" v="1911" actId="20577"/>
        <pc:sldMkLst>
          <pc:docMk/>
          <pc:sldMk cId="128445391" sldId="321"/>
        </pc:sldMkLst>
        <pc:spChg chg="mod">
          <ac:chgData name="Jeremy Skog" userId="a89638cc770f275b" providerId="LiveId" clId="{708C008E-11A4-447F-B67A-21F0D97A550C}" dt="2025-01-30T19:45:43.851" v="1882" actId="20577"/>
          <ac:spMkLst>
            <pc:docMk/>
            <pc:sldMk cId="128445391" sldId="321"/>
            <ac:spMk id="2" creationId="{EB3F9492-C355-656E-85B0-5AC542B464E4}"/>
          </ac:spMkLst>
        </pc:spChg>
        <pc:spChg chg="mod">
          <ac:chgData name="Jeremy Skog" userId="a89638cc770f275b" providerId="LiveId" clId="{708C008E-11A4-447F-B67A-21F0D97A550C}" dt="2025-01-30T19:46:57.882" v="1911" actId="20577"/>
          <ac:spMkLst>
            <pc:docMk/>
            <pc:sldMk cId="128445391" sldId="321"/>
            <ac:spMk id="3" creationId="{0792F885-5FED-A7F3-8910-723F9E5E722F}"/>
          </ac:spMkLst>
        </pc:spChg>
      </pc:sldChg>
      <pc:sldChg chg="add del">
        <pc:chgData name="Jeremy Skog" userId="a89638cc770f275b" providerId="LiveId" clId="{708C008E-11A4-447F-B67A-21F0D97A550C}" dt="2025-01-30T19:45:25.306" v="1855" actId="2696"/>
        <pc:sldMkLst>
          <pc:docMk/>
          <pc:sldMk cId="1570603035" sldId="321"/>
        </pc:sldMkLst>
      </pc:sldChg>
      <pc:sldChg chg="modSp add mod">
        <pc:chgData name="Jeremy Skog" userId="a89638cc770f275b" providerId="LiveId" clId="{708C008E-11A4-447F-B67A-21F0D97A550C}" dt="2025-01-30T19:58:52.513" v="2152" actId="20577"/>
        <pc:sldMkLst>
          <pc:docMk/>
          <pc:sldMk cId="2251876967" sldId="322"/>
        </pc:sldMkLst>
        <pc:spChg chg="mod">
          <ac:chgData name="Jeremy Skog" userId="a89638cc770f275b" providerId="LiveId" clId="{708C008E-11A4-447F-B67A-21F0D97A550C}" dt="2025-01-30T19:55:56.808" v="1955" actId="20577"/>
          <ac:spMkLst>
            <pc:docMk/>
            <pc:sldMk cId="2251876967" sldId="322"/>
            <ac:spMk id="2" creationId="{6149EB94-E7E5-2302-9297-BFBBF11C0598}"/>
          </ac:spMkLst>
        </pc:spChg>
        <pc:spChg chg="mod">
          <ac:chgData name="Jeremy Skog" userId="a89638cc770f275b" providerId="LiveId" clId="{708C008E-11A4-447F-B67A-21F0D97A550C}" dt="2025-01-30T19:58:52.513" v="2152" actId="20577"/>
          <ac:spMkLst>
            <pc:docMk/>
            <pc:sldMk cId="2251876967" sldId="322"/>
            <ac:spMk id="3" creationId="{81120361-ACCD-A2FD-909B-322B328CECA1}"/>
          </ac:spMkLst>
        </pc:spChg>
      </pc:sldChg>
      <pc:sldChg chg="modSp add mod">
        <pc:chgData name="Jeremy Skog" userId="a89638cc770f275b" providerId="LiveId" clId="{708C008E-11A4-447F-B67A-21F0D97A550C}" dt="2025-01-30T20:01:58.100" v="2277" actId="20577"/>
        <pc:sldMkLst>
          <pc:docMk/>
          <pc:sldMk cId="2097825155" sldId="323"/>
        </pc:sldMkLst>
        <pc:spChg chg="mod">
          <ac:chgData name="Jeremy Skog" userId="a89638cc770f275b" providerId="LiveId" clId="{708C008E-11A4-447F-B67A-21F0D97A550C}" dt="2025-01-30T20:01:29.337" v="2263" actId="20577"/>
          <ac:spMkLst>
            <pc:docMk/>
            <pc:sldMk cId="2097825155" sldId="323"/>
            <ac:spMk id="2" creationId="{4DA5F010-BFB8-63E7-9B91-A20FB4F30461}"/>
          </ac:spMkLst>
        </pc:spChg>
        <pc:spChg chg="mod">
          <ac:chgData name="Jeremy Skog" userId="a89638cc770f275b" providerId="LiveId" clId="{708C008E-11A4-447F-B67A-21F0D97A550C}" dt="2025-01-30T20:01:58.100" v="2277" actId="20577"/>
          <ac:spMkLst>
            <pc:docMk/>
            <pc:sldMk cId="2097825155" sldId="323"/>
            <ac:spMk id="3" creationId="{E70D78B3-95AA-BB07-F78B-F2885FCEC5BD}"/>
          </ac:spMkLst>
        </pc:spChg>
      </pc:sldChg>
      <pc:sldChg chg="new del">
        <pc:chgData name="Jeremy Skog" userId="a89638cc770f275b" providerId="LiveId" clId="{708C008E-11A4-447F-B67A-21F0D97A550C}" dt="2025-01-30T20:07:00.091" v="2303" actId="680"/>
        <pc:sldMkLst>
          <pc:docMk/>
          <pc:sldMk cId="227661857" sldId="324"/>
        </pc:sldMkLst>
      </pc:sldChg>
      <pc:sldChg chg="delSp modSp new mod">
        <pc:chgData name="Jeremy Skog" userId="a89638cc770f275b" providerId="LiveId" clId="{708C008E-11A4-447F-B67A-21F0D97A550C}" dt="2025-01-30T20:18:37.556" v="2660" actId="21"/>
        <pc:sldMkLst>
          <pc:docMk/>
          <pc:sldMk cId="1510586258" sldId="324"/>
        </pc:sldMkLst>
        <pc:spChg chg="mod">
          <ac:chgData name="Jeremy Skog" userId="a89638cc770f275b" providerId="LiveId" clId="{708C008E-11A4-447F-B67A-21F0D97A550C}" dt="2025-01-30T20:07:06.964" v="2320" actId="20577"/>
          <ac:spMkLst>
            <pc:docMk/>
            <pc:sldMk cId="1510586258" sldId="324"/>
            <ac:spMk id="2" creationId="{AAC35173-EAF9-2524-3099-FB0F04D8D83A}"/>
          </ac:spMkLst>
        </pc:spChg>
        <pc:spChg chg="del">
          <ac:chgData name="Jeremy Skog" userId="a89638cc770f275b" providerId="LiveId" clId="{708C008E-11A4-447F-B67A-21F0D97A550C}" dt="2025-01-30T20:18:37.556" v="2660" actId="21"/>
          <ac:spMkLst>
            <pc:docMk/>
            <pc:sldMk cId="1510586258" sldId="324"/>
            <ac:spMk id="3" creationId="{07956417-5A91-FD99-9807-183691552652}"/>
          </ac:spMkLst>
        </pc:spChg>
      </pc:sldChg>
      <pc:sldChg chg="delSp modSp new mod">
        <pc:chgData name="Jeremy Skog" userId="a89638cc770f275b" providerId="LiveId" clId="{708C008E-11A4-447F-B67A-21F0D97A550C}" dt="2025-01-30T21:49:22.401" v="3845" actId="21"/>
        <pc:sldMkLst>
          <pc:docMk/>
          <pc:sldMk cId="1041083770" sldId="325"/>
        </pc:sldMkLst>
        <pc:spChg chg="mod">
          <ac:chgData name="Jeremy Skog" userId="a89638cc770f275b" providerId="LiveId" clId="{708C008E-11A4-447F-B67A-21F0D97A550C}" dt="2025-01-30T20:07:59.922" v="2364" actId="20577"/>
          <ac:spMkLst>
            <pc:docMk/>
            <pc:sldMk cId="1041083770" sldId="325"/>
            <ac:spMk id="2" creationId="{F5186C9E-3625-44BF-8099-A73CDBB6D95F}"/>
          </ac:spMkLst>
        </pc:spChg>
        <pc:spChg chg="del">
          <ac:chgData name="Jeremy Skog" userId="a89638cc770f275b" providerId="LiveId" clId="{708C008E-11A4-447F-B67A-21F0D97A550C}" dt="2025-01-30T21:49:22.401" v="3845" actId="21"/>
          <ac:spMkLst>
            <pc:docMk/>
            <pc:sldMk cId="1041083770" sldId="325"/>
            <ac:spMk id="3" creationId="{3A9BA26D-B626-4D09-6819-3C5209AA21B2}"/>
          </ac:spMkLst>
        </pc:spChg>
      </pc:sldChg>
      <pc:sldChg chg="modSp add mod">
        <pc:chgData name="Jeremy Skog" userId="a89638cc770f275b" providerId="LiveId" clId="{708C008E-11A4-447F-B67A-21F0D97A550C}" dt="2025-01-30T20:17:21.259" v="2654" actId="2711"/>
        <pc:sldMkLst>
          <pc:docMk/>
          <pc:sldMk cId="2700833970" sldId="326"/>
        </pc:sldMkLst>
        <pc:spChg chg="mod">
          <ac:chgData name="Jeremy Skog" userId="a89638cc770f275b" providerId="LiveId" clId="{708C008E-11A4-447F-B67A-21F0D97A550C}" dt="2025-01-30T20:17:21.259" v="2654" actId="2711"/>
          <ac:spMkLst>
            <pc:docMk/>
            <pc:sldMk cId="2700833970" sldId="326"/>
            <ac:spMk id="3" creationId="{3E9B56A1-968E-BE04-9F3E-2303B3855831}"/>
          </ac:spMkLst>
        </pc:spChg>
      </pc:sldChg>
      <pc:sldChg chg="modSp new mod ord">
        <pc:chgData name="Jeremy Skog" userId="a89638cc770f275b" providerId="LiveId" clId="{708C008E-11A4-447F-B67A-21F0D97A550C}" dt="2025-01-30T22:20:52.070" v="4685" actId="20577"/>
        <pc:sldMkLst>
          <pc:docMk/>
          <pc:sldMk cId="4216048500" sldId="327"/>
        </pc:sldMkLst>
        <pc:spChg chg="mod">
          <ac:chgData name="Jeremy Skog" userId="a89638cc770f275b" providerId="LiveId" clId="{708C008E-11A4-447F-B67A-21F0D97A550C}" dt="2025-01-30T20:20:23.242" v="2740" actId="20577"/>
          <ac:spMkLst>
            <pc:docMk/>
            <pc:sldMk cId="4216048500" sldId="327"/>
            <ac:spMk id="2" creationId="{AC5D41B7-5FD5-9801-F120-AA0302123CAA}"/>
          </ac:spMkLst>
        </pc:spChg>
        <pc:spChg chg="mod">
          <ac:chgData name="Jeremy Skog" userId="a89638cc770f275b" providerId="LiveId" clId="{708C008E-11A4-447F-B67A-21F0D97A550C}" dt="2025-01-30T22:20:52.070" v="4685" actId="20577"/>
          <ac:spMkLst>
            <pc:docMk/>
            <pc:sldMk cId="4216048500" sldId="327"/>
            <ac:spMk id="3" creationId="{531FE8B3-DCE1-6180-786E-A53C3FE283E5}"/>
          </ac:spMkLst>
        </pc:spChg>
      </pc:sldChg>
      <pc:sldChg chg="modSp new mod">
        <pc:chgData name="Jeremy Skog" userId="a89638cc770f275b" providerId="LiveId" clId="{708C008E-11A4-447F-B67A-21F0D97A550C}" dt="2025-01-30T20:27:28.351" v="3004" actId="20577"/>
        <pc:sldMkLst>
          <pc:docMk/>
          <pc:sldMk cId="2124195858" sldId="328"/>
        </pc:sldMkLst>
        <pc:spChg chg="mod">
          <ac:chgData name="Jeremy Skog" userId="a89638cc770f275b" providerId="LiveId" clId="{708C008E-11A4-447F-B67A-21F0D97A550C}" dt="2025-01-30T20:26:12.640" v="2941" actId="20577"/>
          <ac:spMkLst>
            <pc:docMk/>
            <pc:sldMk cId="2124195858" sldId="328"/>
            <ac:spMk id="2" creationId="{E01F3B49-94DB-234E-895E-09821D2AA879}"/>
          </ac:spMkLst>
        </pc:spChg>
        <pc:spChg chg="mod">
          <ac:chgData name="Jeremy Skog" userId="a89638cc770f275b" providerId="LiveId" clId="{708C008E-11A4-447F-B67A-21F0D97A550C}" dt="2025-01-30T20:27:28.351" v="3004" actId="20577"/>
          <ac:spMkLst>
            <pc:docMk/>
            <pc:sldMk cId="2124195858" sldId="328"/>
            <ac:spMk id="3" creationId="{747E9B40-D066-34DA-BC66-402DEBFFDB63}"/>
          </ac:spMkLst>
        </pc:spChg>
      </pc:sldChg>
      <pc:sldChg chg="modSp new mod">
        <pc:chgData name="Jeremy Skog" userId="a89638cc770f275b" providerId="LiveId" clId="{708C008E-11A4-447F-B67A-21F0D97A550C}" dt="2025-01-30T20:30:33.153" v="3125" actId="20577"/>
        <pc:sldMkLst>
          <pc:docMk/>
          <pc:sldMk cId="141745214" sldId="329"/>
        </pc:sldMkLst>
        <pc:spChg chg="mod">
          <ac:chgData name="Jeremy Skog" userId="a89638cc770f275b" providerId="LiveId" clId="{708C008E-11A4-447F-B67A-21F0D97A550C}" dt="2025-01-30T20:28:09.696" v="3022" actId="20577"/>
          <ac:spMkLst>
            <pc:docMk/>
            <pc:sldMk cId="141745214" sldId="329"/>
            <ac:spMk id="2" creationId="{B945E35D-9B66-0EEA-C0B5-463E59E660C0}"/>
          </ac:spMkLst>
        </pc:spChg>
        <pc:spChg chg="mod">
          <ac:chgData name="Jeremy Skog" userId="a89638cc770f275b" providerId="LiveId" clId="{708C008E-11A4-447F-B67A-21F0D97A550C}" dt="2025-01-30T20:30:33.153" v="3125" actId="20577"/>
          <ac:spMkLst>
            <pc:docMk/>
            <pc:sldMk cId="141745214" sldId="329"/>
            <ac:spMk id="3" creationId="{9BF7C5EF-89FE-EF0C-09EA-B218AD923295}"/>
          </ac:spMkLst>
        </pc:spChg>
      </pc:sldChg>
      <pc:sldChg chg="new del">
        <pc:chgData name="Jeremy Skog" userId="a89638cc770f275b" providerId="LiveId" clId="{708C008E-11A4-447F-B67A-21F0D97A550C}" dt="2025-01-30T20:34:31.978" v="3404" actId="2696"/>
        <pc:sldMkLst>
          <pc:docMk/>
          <pc:sldMk cId="992622886" sldId="330"/>
        </pc:sldMkLst>
      </pc:sldChg>
      <pc:sldChg chg="modSp add mod">
        <pc:chgData name="Jeremy Skog" userId="a89638cc770f275b" providerId="LiveId" clId="{708C008E-11A4-447F-B67A-21F0D97A550C}" dt="2025-01-30T20:35:12.564" v="3414" actId="20577"/>
        <pc:sldMkLst>
          <pc:docMk/>
          <pc:sldMk cId="1339753020" sldId="331"/>
        </pc:sldMkLst>
        <pc:spChg chg="mod">
          <ac:chgData name="Jeremy Skog" userId="a89638cc770f275b" providerId="LiveId" clId="{708C008E-11A4-447F-B67A-21F0D97A550C}" dt="2025-01-30T20:34:43.329" v="3408" actId="20577"/>
          <ac:spMkLst>
            <pc:docMk/>
            <pc:sldMk cId="1339753020" sldId="331"/>
            <ac:spMk id="2" creationId="{0D8DC17D-F1F2-2378-9C38-05CA045D6A1B}"/>
          </ac:spMkLst>
        </pc:spChg>
        <pc:spChg chg="mod">
          <ac:chgData name="Jeremy Skog" userId="a89638cc770f275b" providerId="LiveId" clId="{708C008E-11A4-447F-B67A-21F0D97A550C}" dt="2025-01-30T20:35:12.564" v="3414" actId="20577"/>
          <ac:spMkLst>
            <pc:docMk/>
            <pc:sldMk cId="1339753020" sldId="331"/>
            <ac:spMk id="3" creationId="{CEF7EC54-05E6-2CEB-ED35-77F2F3FA20D1}"/>
          </ac:spMkLst>
        </pc:spChg>
      </pc:sldChg>
      <pc:sldChg chg="delSp modSp new mod">
        <pc:chgData name="Jeremy Skog" userId="a89638cc770f275b" providerId="LiveId" clId="{708C008E-11A4-447F-B67A-21F0D97A550C}" dt="2025-01-30T22:10:15.079" v="4124" actId="21"/>
        <pc:sldMkLst>
          <pc:docMk/>
          <pc:sldMk cId="1291144834" sldId="332"/>
        </pc:sldMkLst>
        <pc:spChg chg="mod">
          <ac:chgData name="Jeremy Skog" userId="a89638cc770f275b" providerId="LiveId" clId="{708C008E-11A4-447F-B67A-21F0D97A550C}" dt="2025-01-30T22:10:11.711" v="4123" actId="20577"/>
          <ac:spMkLst>
            <pc:docMk/>
            <pc:sldMk cId="1291144834" sldId="332"/>
            <ac:spMk id="2" creationId="{24C072A5-B0AB-B5DC-0827-3D72E1DB12D9}"/>
          </ac:spMkLst>
        </pc:spChg>
        <pc:spChg chg="del">
          <ac:chgData name="Jeremy Skog" userId="a89638cc770f275b" providerId="LiveId" clId="{708C008E-11A4-447F-B67A-21F0D97A550C}" dt="2025-01-30T22:10:15.079" v="4124" actId="21"/>
          <ac:spMkLst>
            <pc:docMk/>
            <pc:sldMk cId="1291144834" sldId="332"/>
            <ac:spMk id="3" creationId="{7EF1C678-9A5C-8DAD-B63C-E74AE770F210}"/>
          </ac:spMkLst>
        </pc:spChg>
      </pc:sldChg>
      <pc:sldChg chg="addSp delSp modSp new mod">
        <pc:chgData name="Jeremy Skog" userId="a89638cc770f275b" providerId="LiveId" clId="{708C008E-11A4-447F-B67A-21F0D97A550C}" dt="2025-01-30T22:10:54.760" v="4188" actId="20577"/>
        <pc:sldMkLst>
          <pc:docMk/>
          <pc:sldMk cId="2375961939" sldId="333"/>
        </pc:sldMkLst>
        <pc:spChg chg="mod">
          <ac:chgData name="Jeremy Skog" userId="a89638cc770f275b" providerId="LiveId" clId="{708C008E-11A4-447F-B67A-21F0D97A550C}" dt="2025-01-30T22:10:54.760" v="4188" actId="20577"/>
          <ac:spMkLst>
            <pc:docMk/>
            <pc:sldMk cId="2375961939" sldId="333"/>
            <ac:spMk id="2" creationId="{B6844E9B-B4C2-CE90-14A5-1E4F3F0D2D31}"/>
          </ac:spMkLst>
        </pc:spChg>
        <pc:spChg chg="add del mod">
          <ac:chgData name="Jeremy Skog" userId="a89638cc770f275b" providerId="LiveId" clId="{708C008E-11A4-447F-B67A-21F0D97A550C}" dt="2025-01-30T22:10:49.095" v="4171" actId="20577"/>
          <ac:spMkLst>
            <pc:docMk/>
            <pc:sldMk cId="2375961939" sldId="333"/>
            <ac:spMk id="3" creationId="{D4B977AB-4DFF-EDBC-CFE2-12264F072377}"/>
          </ac:spMkLst>
        </pc:spChg>
      </pc:sldChg>
      <pc:sldChg chg="modSp new mod">
        <pc:chgData name="Jeremy Skog" userId="a89638cc770f275b" providerId="LiveId" clId="{708C008E-11A4-447F-B67A-21F0D97A550C}" dt="2025-01-30T22:14:01.190" v="4344" actId="20577"/>
        <pc:sldMkLst>
          <pc:docMk/>
          <pc:sldMk cId="3022383281" sldId="334"/>
        </pc:sldMkLst>
        <pc:spChg chg="mod">
          <ac:chgData name="Jeremy Skog" userId="a89638cc770f275b" providerId="LiveId" clId="{708C008E-11A4-447F-B67A-21F0D97A550C}" dt="2025-01-30T22:13:51.268" v="4316" actId="20577"/>
          <ac:spMkLst>
            <pc:docMk/>
            <pc:sldMk cId="3022383281" sldId="334"/>
            <ac:spMk id="2" creationId="{6A36048D-6682-E4AB-B2DD-554CD2BD1279}"/>
          </ac:spMkLst>
        </pc:spChg>
        <pc:spChg chg="mod">
          <ac:chgData name="Jeremy Skog" userId="a89638cc770f275b" providerId="LiveId" clId="{708C008E-11A4-447F-B67A-21F0D97A550C}" dt="2025-01-30T22:14:01.190" v="4344" actId="20577"/>
          <ac:spMkLst>
            <pc:docMk/>
            <pc:sldMk cId="3022383281" sldId="334"/>
            <ac:spMk id="3" creationId="{566FE3C1-86F5-3CC9-81AD-F1C35255A184}"/>
          </ac:spMkLst>
        </pc:spChg>
      </pc:sldChg>
      <pc:sldChg chg="modSp new mod">
        <pc:chgData name="Jeremy Skog" userId="a89638cc770f275b" providerId="LiveId" clId="{708C008E-11A4-447F-B67A-21F0D97A550C}" dt="2025-01-30T22:14:32.665" v="4361" actId="20577"/>
        <pc:sldMkLst>
          <pc:docMk/>
          <pc:sldMk cId="2021499181" sldId="335"/>
        </pc:sldMkLst>
        <pc:spChg chg="mod">
          <ac:chgData name="Jeremy Skog" userId="a89638cc770f275b" providerId="LiveId" clId="{708C008E-11A4-447F-B67A-21F0D97A550C}" dt="2025-01-30T22:14:32.665" v="4361" actId="20577"/>
          <ac:spMkLst>
            <pc:docMk/>
            <pc:sldMk cId="2021499181" sldId="335"/>
            <ac:spMk id="2" creationId="{C7B1203B-4948-7091-D829-E6EF4153E176}"/>
          </ac:spMkLst>
        </pc:spChg>
      </pc:sldChg>
      <pc:sldChg chg="addSp delSp modSp new mod">
        <pc:chgData name="Jeremy Skog" userId="a89638cc770f275b" providerId="LiveId" clId="{708C008E-11A4-447F-B67A-21F0D97A550C}" dt="2025-01-30T22:19:39.986" v="4643" actId="21"/>
        <pc:sldMkLst>
          <pc:docMk/>
          <pc:sldMk cId="730949185" sldId="336"/>
        </pc:sldMkLst>
        <pc:spChg chg="mod">
          <ac:chgData name="Jeremy Skog" userId="a89638cc770f275b" providerId="LiveId" clId="{708C008E-11A4-447F-B67A-21F0D97A550C}" dt="2025-01-30T22:14:53.460" v="4385" actId="20577"/>
          <ac:spMkLst>
            <pc:docMk/>
            <pc:sldMk cId="730949185" sldId="336"/>
            <ac:spMk id="2" creationId="{C211B5E7-48A5-8F0E-F24A-EC284C2C5258}"/>
          </ac:spMkLst>
        </pc:spChg>
        <pc:spChg chg="del mod">
          <ac:chgData name="Jeremy Skog" userId="a89638cc770f275b" providerId="LiveId" clId="{708C008E-11A4-447F-B67A-21F0D97A550C}" dt="2025-01-30T22:16:13.924" v="4397" actId="3680"/>
          <ac:spMkLst>
            <pc:docMk/>
            <pc:sldMk cId="730949185" sldId="336"/>
            <ac:spMk id="3" creationId="{0634EC7E-163F-B7A0-830C-26B38A62D0AA}"/>
          </ac:spMkLst>
        </pc:spChg>
        <pc:graphicFrameChg chg="add mod ord modGraphic">
          <ac:chgData name="Jeremy Skog" userId="a89638cc770f275b" providerId="LiveId" clId="{708C008E-11A4-447F-B67A-21F0D97A550C}" dt="2025-01-30T22:19:39.986" v="4643" actId="21"/>
          <ac:graphicFrameMkLst>
            <pc:docMk/>
            <pc:sldMk cId="730949185" sldId="336"/>
            <ac:graphicFrameMk id="4" creationId="{4826CC79-1988-43E3-B08F-5A639DE68544}"/>
          </ac:graphicFrameMkLst>
        </pc:graphicFrameChg>
      </pc:sldChg>
      <pc:sldChg chg="new del">
        <pc:chgData name="Jeremy Skog" userId="a89638cc770f275b" providerId="LiveId" clId="{708C008E-11A4-447F-B67A-21F0D97A550C}" dt="2025-01-30T22:14:37.301" v="4363" actId="680"/>
        <pc:sldMkLst>
          <pc:docMk/>
          <pc:sldMk cId="1036168072" sldId="336"/>
        </pc:sldMkLst>
      </pc:sldChg>
      <pc:sldChg chg="addSp new mod">
        <pc:chgData name="Jeremy Skog" userId="a89638cc770f275b" providerId="LiveId" clId="{708C008E-11A4-447F-B67A-21F0D97A550C}" dt="2025-01-30T22:22:44.619" v="4738" actId="22"/>
        <pc:sldMkLst>
          <pc:docMk/>
          <pc:sldMk cId="2624132050" sldId="337"/>
        </pc:sldMkLst>
        <pc:picChg chg="add">
          <ac:chgData name="Jeremy Skog" userId="a89638cc770f275b" providerId="LiveId" clId="{708C008E-11A4-447F-B67A-21F0D97A550C}" dt="2025-01-30T22:22:44.619" v="4738" actId="22"/>
          <ac:picMkLst>
            <pc:docMk/>
            <pc:sldMk cId="2624132050" sldId="337"/>
            <ac:picMk id="5" creationId="{81A174D6-FEA6-A1C9-91A6-D6A3F2EA252B}"/>
          </ac:picMkLst>
        </pc:picChg>
      </pc:sldChg>
      <pc:sldChg chg="addSp delSp modSp new mod setBg">
        <pc:chgData name="Jeremy Skog" userId="a89638cc770f275b" providerId="LiveId" clId="{708C008E-11A4-447F-B67A-21F0D97A550C}" dt="2025-01-30T22:23:32.078" v="4757" actId="26606"/>
        <pc:sldMkLst>
          <pc:docMk/>
          <pc:sldMk cId="693879183" sldId="338"/>
        </pc:sldMkLst>
        <pc:spChg chg="mod">
          <ac:chgData name="Jeremy Skog" userId="a89638cc770f275b" providerId="LiveId" clId="{708C008E-11A4-447F-B67A-21F0D97A550C}" dt="2025-01-30T22:23:32.078" v="4757" actId="26606"/>
          <ac:spMkLst>
            <pc:docMk/>
            <pc:sldMk cId="693879183" sldId="338"/>
            <ac:spMk id="2" creationId="{536F97C1-7DC2-0342-3C86-A18681D7E631}"/>
          </ac:spMkLst>
        </pc:spChg>
        <pc:spChg chg="del">
          <ac:chgData name="Jeremy Skog" userId="a89638cc770f275b" providerId="LiveId" clId="{708C008E-11A4-447F-B67A-21F0D97A550C}" dt="2025-01-30T22:23:27.676" v="4756" actId="22"/>
          <ac:spMkLst>
            <pc:docMk/>
            <pc:sldMk cId="693879183" sldId="338"/>
            <ac:spMk id="3" creationId="{D3741B54-D4FD-816C-BDD0-DD646A9E74C3}"/>
          </ac:spMkLst>
        </pc:spChg>
        <pc:spChg chg="add">
          <ac:chgData name="Jeremy Skog" userId="a89638cc770f275b" providerId="LiveId" clId="{708C008E-11A4-447F-B67A-21F0D97A550C}" dt="2025-01-30T22:23:32.078" v="4757" actId="26606"/>
          <ac:spMkLst>
            <pc:docMk/>
            <pc:sldMk cId="693879183" sldId="338"/>
            <ac:spMk id="10" creationId="{16C5FA50-8D52-4617-AF91-5C7B1C8352F1}"/>
          </ac:spMkLst>
        </pc:spChg>
        <pc:spChg chg="add">
          <ac:chgData name="Jeremy Skog" userId="a89638cc770f275b" providerId="LiveId" clId="{708C008E-11A4-447F-B67A-21F0D97A550C}" dt="2025-01-30T22:23:32.078" v="4757" actId="26606"/>
          <ac:spMkLst>
            <pc:docMk/>
            <pc:sldMk cId="693879183" sldId="338"/>
            <ac:spMk id="12" creationId="{E223798C-12AD-4B0C-A50C-D676347D67CF}"/>
          </ac:spMkLst>
        </pc:spChg>
        <pc:picChg chg="add mod ord">
          <ac:chgData name="Jeremy Skog" userId="a89638cc770f275b" providerId="LiveId" clId="{708C008E-11A4-447F-B67A-21F0D97A550C}" dt="2025-01-30T22:23:32.078" v="4757" actId="26606"/>
          <ac:picMkLst>
            <pc:docMk/>
            <pc:sldMk cId="693879183" sldId="338"/>
            <ac:picMk id="5" creationId="{198D1495-7D3E-1408-37F8-310FC035B34D}"/>
          </ac:picMkLst>
        </pc:picChg>
      </pc:sldChg>
      <pc:sldChg chg="addSp delSp modSp add mod">
        <pc:chgData name="Jeremy Skog" userId="a89638cc770f275b" providerId="LiveId" clId="{708C008E-11A4-447F-B67A-21F0D97A550C}" dt="2025-01-30T22:38:41.008" v="5623" actId="207"/>
        <pc:sldMkLst>
          <pc:docMk/>
          <pc:sldMk cId="2344818700" sldId="339"/>
        </pc:sldMkLst>
        <pc:spChg chg="mod">
          <ac:chgData name="Jeremy Skog" userId="a89638cc770f275b" providerId="LiveId" clId="{708C008E-11A4-447F-B67A-21F0D97A550C}" dt="2025-01-30T22:38:41.008" v="5623" actId="207"/>
          <ac:spMkLst>
            <pc:docMk/>
            <pc:sldMk cId="2344818700" sldId="339"/>
            <ac:spMk id="2" creationId="{9B926A77-1F22-80AB-49B1-D4CE1C4C8DC1}"/>
          </ac:spMkLst>
        </pc:spChg>
        <pc:spChg chg="add del mod">
          <ac:chgData name="Jeremy Skog" userId="a89638cc770f275b" providerId="LiveId" clId="{708C008E-11A4-447F-B67A-21F0D97A550C}" dt="2025-01-30T22:36:48.694" v="5355" actId="21"/>
          <ac:spMkLst>
            <pc:docMk/>
            <pc:sldMk cId="2344818700" sldId="339"/>
            <ac:spMk id="6" creationId="{11A6FB4C-66AD-4179-B317-B80A223D2F94}"/>
          </ac:spMkLst>
        </pc:spChg>
        <pc:picChg chg="add mod">
          <ac:chgData name="Jeremy Skog" userId="a89638cc770f275b" providerId="LiveId" clId="{708C008E-11A4-447F-B67A-21F0D97A550C}" dt="2025-01-30T22:36:37.971" v="5353"/>
          <ac:picMkLst>
            <pc:docMk/>
            <pc:sldMk cId="2344818700" sldId="339"/>
            <ac:picMk id="3" creationId="{55A9F21C-B6EA-F144-7706-40744E7FF688}"/>
          </ac:picMkLst>
        </pc:picChg>
        <pc:picChg chg="del">
          <ac:chgData name="Jeremy Skog" userId="a89638cc770f275b" providerId="LiveId" clId="{708C008E-11A4-447F-B67A-21F0D97A550C}" dt="2025-01-30T22:36:40.846" v="5354" actId="478"/>
          <ac:picMkLst>
            <pc:docMk/>
            <pc:sldMk cId="2344818700" sldId="339"/>
            <ac:picMk id="5" creationId="{7A6F0275-5C54-F096-F04B-E064671BE60D}"/>
          </ac:picMkLst>
        </pc:picChg>
      </pc:sldChg>
      <pc:sldChg chg="addSp modSp new mod setBg">
        <pc:chgData name="Jeremy Skog" userId="a89638cc770f275b" providerId="LiveId" clId="{708C008E-11A4-447F-B67A-21F0D97A550C}" dt="2025-01-30T22:39:21.504" v="5628" actId="113"/>
        <pc:sldMkLst>
          <pc:docMk/>
          <pc:sldMk cId="2391722525" sldId="340"/>
        </pc:sldMkLst>
        <pc:spChg chg="mod">
          <ac:chgData name="Jeremy Skog" userId="a89638cc770f275b" providerId="LiveId" clId="{708C008E-11A4-447F-B67A-21F0D97A550C}" dt="2025-01-30T22:39:21.504" v="5628" actId="113"/>
          <ac:spMkLst>
            <pc:docMk/>
            <pc:sldMk cId="2391722525" sldId="340"/>
            <ac:spMk id="2" creationId="{9E5BD327-88FA-034F-C8B4-315CB91BE349}"/>
          </ac:spMkLst>
        </pc:spChg>
        <pc:spChg chg="mod">
          <ac:chgData name="Jeremy Skog" userId="a89638cc770f275b" providerId="LiveId" clId="{708C008E-11A4-447F-B67A-21F0D97A550C}" dt="2025-01-30T22:39:13.466" v="5625" actId="255"/>
          <ac:spMkLst>
            <pc:docMk/>
            <pc:sldMk cId="2391722525" sldId="340"/>
            <ac:spMk id="3" creationId="{E8E1430D-5F30-C06B-7C06-34073420122C}"/>
          </ac:spMkLst>
        </pc:spChg>
        <pc:spChg chg="add">
          <ac:chgData name="Jeremy Skog" userId="a89638cc770f275b" providerId="LiveId" clId="{708C008E-11A4-447F-B67A-21F0D97A550C}" dt="2025-01-30T22:39:04.847" v="5624" actId="26606"/>
          <ac:spMkLst>
            <pc:docMk/>
            <pc:sldMk cId="2391722525" sldId="340"/>
            <ac:spMk id="10" creationId="{245A9F99-D9B1-4094-A2E2-B90AC1DB7B9C}"/>
          </ac:spMkLst>
        </pc:spChg>
        <pc:spChg chg="add">
          <ac:chgData name="Jeremy Skog" userId="a89638cc770f275b" providerId="LiveId" clId="{708C008E-11A4-447F-B67A-21F0D97A550C}" dt="2025-01-30T22:39:04.847" v="5624" actId="26606"/>
          <ac:spMkLst>
            <pc:docMk/>
            <pc:sldMk cId="2391722525" sldId="340"/>
            <ac:spMk id="12" creationId="{B7FAF607-473A-4A43-A23D-BBFF5C4117BB}"/>
          </ac:spMkLst>
        </pc:spChg>
        <pc:grpChg chg="add">
          <ac:chgData name="Jeremy Skog" userId="a89638cc770f275b" providerId="LiveId" clId="{708C008E-11A4-447F-B67A-21F0D97A550C}" dt="2025-01-30T22:39:04.847" v="5624" actId="26606"/>
          <ac:grpSpMkLst>
            <pc:docMk/>
            <pc:sldMk cId="2391722525" sldId="340"/>
            <ac:grpSpMk id="14" creationId="{C5F6476F-D303-44D3-B30F-1BA348F0F64A}"/>
          </ac:grpSpMkLst>
        </pc:grpChg>
        <pc:picChg chg="add">
          <ac:chgData name="Jeremy Skog" userId="a89638cc770f275b" providerId="LiveId" clId="{708C008E-11A4-447F-B67A-21F0D97A550C}" dt="2025-01-30T22:39:04.847" v="5624" actId="26606"/>
          <ac:picMkLst>
            <pc:docMk/>
            <pc:sldMk cId="2391722525" sldId="340"/>
            <ac:picMk id="7" creationId="{3DC01A0E-9910-5701-D196-9AB11DEE508A}"/>
          </ac:picMkLst>
        </pc:picChg>
      </pc:sldChg>
    </pc:docChg>
  </pc:docChgLst>
</pc:chgInfo>
</file>

<file path=ppt/media/image1.jpg>
</file>

<file path=ppt/media/image10.png>
</file>

<file path=ppt/media/image11.jpeg>
</file>

<file path=ppt/media/image12.png>
</file>

<file path=ppt/media/image13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B1D64-83E1-D0AF-C5AC-EFE7E14E9C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DBCB4-E64F-EEF0-889B-B03A3DC439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9A5BB-8D92-9A61-6EB4-87927FE31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A1957-2A65-73E3-12D9-D9B781B07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6BB2E-756B-5FAC-C3CA-2C85421E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56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5A30A-D4CE-35A7-A259-374402FCE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894B9-1CD8-62C4-D3D4-A95697B13C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C97EF-358E-52B0-EE77-37FBE4D14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D8DE3-E33F-CADE-009E-A128EC8EE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9D1BE-B919-197A-0268-59666BE63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886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E52B51-D0FA-1703-A12D-867947327D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375024-7438-EE45-5237-978868B2E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B26AC-CA62-8532-ABB4-251E80420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05B83-015C-7C88-1B50-BBEE87450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A2EA0-204E-8CE0-9961-1F92B3926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04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0AC88-1C2F-785B-C88C-022B838B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6C60C-892A-06A7-383E-E7D55308C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3C6A5C-2993-0175-0F66-E347D4EE3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CC3D8-7DFC-9B3B-0FD2-1DFA5CF62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F73FB-D69F-BC17-3AC6-9977CD2A4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576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09EE-734F-B4F8-D425-7B4D3F191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D9578-292C-6368-212B-1851306FF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AD15A-B7CC-EB2A-7930-1EFF61DA5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59C1B-BB45-FF2A-9750-8873D27C0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56863-88AF-B63A-DAC6-C9141E3A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868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8AFC8-00B0-A35E-B706-89FF4E3A8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2ED69-EE43-0304-E213-58F90019CC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301EDB-38B0-DCCE-F3FB-211EA1FF84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C72BDC-2D8F-36D0-AE3D-BDF1835B7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009C3-8BAA-5DE2-D458-AAC668336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98D310-2823-859F-1B90-5E561425C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8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BEE5-A45D-14E9-99B8-484A186B2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C53645-187F-DFA0-961A-44ADFC5C5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9C9FAB-A376-FB01-8E36-4C73D8EC41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946B49-7850-6FD2-681E-12059B5232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45BDCE-9430-7C9F-5E92-719680CE64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7EF37-A03A-4E39-E199-9370FD95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3F107F-3AC9-E5D3-5B1E-171CBC115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E53AF-624F-AB11-5E96-53B3EDA82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261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8A11F-EC88-81A1-AA58-1D30553AB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2BAACA-A758-7EDF-6C28-BFD30D998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B611D3-362E-0941-D1C2-2299B9ACF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B0712-822A-733A-3D67-028F5F403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186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18F996-F378-8305-5AC9-2955AA766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1A49CB-C6C7-12E3-CC71-7089AF39B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DEF0A-A241-21CC-5C63-9E50473ED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37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DC07A-F1E9-21C2-C24E-833434995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A6025-84CD-22CE-7EE3-7BD25EBEF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9CB68E-D865-D3C4-95CA-8335B197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D812A-EF4D-0677-92E6-63DF52D2A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4795F-C4EA-9148-2CB5-AE38BEF96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5BA50-B554-B15D-1EB7-D39385A0B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10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3CE6D-10CE-A01F-0B20-E012F6003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7AF904-D025-BD00-D742-E0C5E56C55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35493-BFA2-4F6F-C007-C5346D1866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0A1B0-2BAC-21D4-E403-CEDDAA1C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7AFC7-C156-BBB6-62DB-180F35801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152B2-49DD-810F-7413-9B5519B4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22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FE9712-11BD-96E9-F739-3B015A82A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DB3B3-7AF6-5BA7-B2C2-6A384C9EF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1CB19-E206-51DC-D6EA-983FC2DDE6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820968-1200-412C-9B9A-7C98DB651E24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29913-B301-B39C-2921-B3B15698E9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7F3ED-D9F0-7045-BB9E-802B3E196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0A6540-27F9-4059-B930-A3983F4CC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72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nsi.org/sql-standard-iso-iec-9075-2023-ansi-x3-135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ansi.org/2018/10/sql-incits-american-national-standard/" TargetMode="External"/><Relationship Id="rId2" Type="http://schemas.openxmlformats.org/officeDocument/2006/relationships/hyperlink" Target="https://www.seas.upenn.edu/~zives/03f/cis550/codd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so.org/standard/76583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mericanhistory.si.edu/explore/stories/baddledors-twig-whips-and-yards-thunder-and-lightning-decoding-colonial-ledger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amsay.arthistory.wisc.edu/about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postgresql.org/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pgadmin.org/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beaver.io/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8970-EB12-9A6B-042A-385A9543ED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SQL: 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3B6405-050B-F08C-389C-AE92026962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PPOL 5206: WK04</a:t>
            </a:r>
          </a:p>
        </p:txBody>
      </p:sp>
    </p:spTree>
    <p:extLst>
      <p:ext uri="{BB962C8B-B14F-4D97-AF65-F5344CB8AC3E}">
        <p14:creationId xmlns:p14="http://schemas.microsoft.com/office/powerpoint/2010/main" val="1627424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32B43-C978-2E01-C8FF-5E2156A7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17EC5-BF01-C33B-1F85-AAFB93124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933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Used for querying relational structured databases (RDBMS, RDS)</a:t>
            </a:r>
          </a:p>
          <a:p>
            <a:r>
              <a:rPr lang="en-US" dirty="0"/>
              <a:t>Database is composed of tables</a:t>
            </a:r>
          </a:p>
          <a:p>
            <a:pPr lvl="1"/>
            <a:r>
              <a:rPr lang="en-US" dirty="0"/>
              <a:t>Row x Column organization</a:t>
            </a:r>
          </a:p>
          <a:p>
            <a:pPr lvl="1"/>
            <a:r>
              <a:rPr lang="en-US" dirty="0"/>
              <a:t>Columns: Features/variables</a:t>
            </a:r>
          </a:p>
          <a:p>
            <a:pPr lvl="1"/>
            <a:r>
              <a:rPr lang="en-US" dirty="0"/>
              <a:t>Rows: Observations</a:t>
            </a:r>
          </a:p>
          <a:p>
            <a:r>
              <a:rPr lang="en-US" dirty="0"/>
              <a:t>Tables are linked by Keys</a:t>
            </a:r>
          </a:p>
          <a:p>
            <a:pPr lvl="1"/>
            <a:r>
              <a:rPr lang="en-US" dirty="0"/>
              <a:t>Primary</a:t>
            </a:r>
          </a:p>
          <a:p>
            <a:pPr lvl="1"/>
            <a:r>
              <a:rPr lang="en-US" dirty="0"/>
              <a:t>Foreign</a:t>
            </a:r>
          </a:p>
          <a:p>
            <a:pPr lvl="1"/>
            <a:r>
              <a:rPr lang="en-US" dirty="0"/>
              <a:t>Composite</a:t>
            </a:r>
          </a:p>
          <a:p>
            <a:r>
              <a:rPr lang="en-US" dirty="0"/>
              <a:t>SQL is a </a:t>
            </a:r>
            <a:r>
              <a:rPr lang="en-US" dirty="0">
                <a:hlinkClick r:id="rId2"/>
              </a:rPr>
              <a:t>standard (ANSI, ISO)</a:t>
            </a:r>
            <a:endParaRPr lang="en-US" dirty="0"/>
          </a:p>
          <a:p>
            <a:pPr lvl="1"/>
            <a:r>
              <a:rPr lang="en-US" dirty="0"/>
              <a:t>But there are various brands that have their own syntax</a:t>
            </a:r>
          </a:p>
          <a:p>
            <a:pPr lvl="1"/>
            <a:r>
              <a:rPr lang="en-US" dirty="0"/>
              <a:t>MySQL, PostgreSQL, etc.</a:t>
            </a:r>
          </a:p>
          <a:p>
            <a:pPr lvl="1"/>
            <a:r>
              <a:rPr lang="en-US" dirty="0"/>
              <a:t>TOP vs LIMIT</a:t>
            </a:r>
          </a:p>
        </p:txBody>
      </p:sp>
    </p:spTree>
    <p:extLst>
      <p:ext uri="{BB962C8B-B14F-4D97-AF65-F5344CB8AC3E}">
        <p14:creationId xmlns:p14="http://schemas.microsoft.com/office/powerpoint/2010/main" val="1542423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4EC8F-99B0-650C-73F1-8BFC8E804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SQL: Some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B1047-0A99-116E-5C5F-001EECDBE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Pre-1970: Hierarchical and network databases are dominant</a:t>
            </a:r>
          </a:p>
          <a:p>
            <a:pPr lvl="1"/>
            <a:r>
              <a:rPr lang="en-US" dirty="0"/>
              <a:t>Difficult to access data or change database structure</a:t>
            </a:r>
          </a:p>
          <a:p>
            <a:r>
              <a:rPr lang="en-US" dirty="0"/>
              <a:t>1970: Edgar (Ted) Codd describes the </a:t>
            </a:r>
            <a:r>
              <a:rPr lang="en-US" dirty="0">
                <a:hlinkClick r:id="rId2"/>
              </a:rPr>
              <a:t>Relational Database Model</a:t>
            </a:r>
            <a:endParaRPr lang="en-US" dirty="0"/>
          </a:p>
          <a:p>
            <a:r>
              <a:rPr lang="en-US" dirty="0"/>
              <a:t>1970s: System R/SQUARE/SEQUEL developed</a:t>
            </a:r>
          </a:p>
          <a:p>
            <a:r>
              <a:rPr lang="en-US" dirty="0"/>
              <a:t>IBM develops System/38 (1979), SQL/DS (1981), IBM Db2 (1983)</a:t>
            </a:r>
          </a:p>
          <a:p>
            <a:r>
              <a:rPr lang="en-US" dirty="0"/>
              <a:t>1979: Oracle (then Relational Systems) releases Oracle V2</a:t>
            </a:r>
          </a:p>
          <a:p>
            <a:r>
              <a:rPr lang="en-US" dirty="0"/>
              <a:t>1986: </a:t>
            </a:r>
            <a:r>
              <a:rPr lang="en-US" dirty="0">
                <a:hlinkClick r:id="rId3"/>
              </a:rPr>
              <a:t>Standardized by ANSI</a:t>
            </a:r>
            <a:endParaRPr lang="en-US" dirty="0"/>
          </a:p>
          <a:p>
            <a:r>
              <a:rPr lang="en-US" dirty="0"/>
              <a:t>1987: </a:t>
            </a:r>
            <a:r>
              <a:rPr lang="en-US" dirty="0">
                <a:hlinkClick r:id="rId4"/>
              </a:rPr>
              <a:t>Standardized by ISO</a:t>
            </a:r>
            <a:endParaRPr lang="en-US" dirty="0"/>
          </a:p>
          <a:p>
            <a:r>
              <a:rPr lang="en-US" dirty="0"/>
              <a:t>2023: Most recent version of the “Database Language SQL” standard</a:t>
            </a:r>
          </a:p>
        </p:txBody>
      </p:sp>
    </p:spTree>
    <p:extLst>
      <p:ext uri="{BB962C8B-B14F-4D97-AF65-F5344CB8AC3E}">
        <p14:creationId xmlns:p14="http://schemas.microsoft.com/office/powerpoint/2010/main" val="3182508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3EE5-C6AC-6EC8-9BCA-8AF24725A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SQL?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5BE3A-E7ED-723A-FEA7-A66BD27AA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a necessary and desired skill in data jobs.</a:t>
            </a:r>
          </a:p>
          <a:p>
            <a:r>
              <a:rPr lang="en-US" dirty="0"/>
              <a:t>Ubiquity: SQL is widely used and supported by virtually all relational database management systems, making it a critical skill in the data field.</a:t>
            </a:r>
          </a:p>
          <a:p>
            <a:r>
              <a:rPr lang="en-US" dirty="0"/>
              <a:t>Accessibility: Its declarative nature allows users to focus on what data they want to retrieve, not how to retrieve it, making it easier to learn and use.</a:t>
            </a:r>
          </a:p>
          <a:p>
            <a:r>
              <a:rPr lang="en-US" dirty="0"/>
              <a:t>Interoperability: SQL provides a standard way to interact with databases, ensuring compatibility and transferability of skills across different systems.</a:t>
            </a:r>
          </a:p>
        </p:txBody>
      </p:sp>
    </p:spTree>
    <p:extLst>
      <p:ext uri="{BB962C8B-B14F-4D97-AF65-F5344CB8AC3E}">
        <p14:creationId xmlns:p14="http://schemas.microsoft.com/office/powerpoint/2010/main" val="515282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1A04C-2C89-5ED8-B430-5FA8016C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is foundational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66CE5-1022-8E7A-EFDF-9455680D7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59655"/>
          </a:xfrm>
        </p:spPr>
        <p:txBody>
          <a:bodyPr>
            <a:normAutofit/>
          </a:bodyPr>
          <a:lstStyle/>
          <a:p>
            <a:r>
              <a:rPr lang="en-US" dirty="0"/>
              <a:t>An industry standard in working with databases</a:t>
            </a:r>
          </a:p>
          <a:p>
            <a:pPr lvl="1"/>
            <a:r>
              <a:rPr lang="en-US" dirty="0"/>
              <a:t>Some differences between versions</a:t>
            </a:r>
          </a:p>
          <a:p>
            <a:r>
              <a:rPr lang="en-US" dirty="0"/>
              <a:t>Can be run from</a:t>
            </a:r>
          </a:p>
          <a:p>
            <a:pPr lvl="1"/>
            <a:r>
              <a:rPr lang="en-US" dirty="0"/>
              <a:t>Its own IDE</a:t>
            </a:r>
          </a:p>
          <a:p>
            <a:pPr lvl="1"/>
            <a:r>
              <a:rPr lang="en-US" dirty="0"/>
              <a:t>Calls from other programs</a:t>
            </a:r>
          </a:p>
          <a:p>
            <a:r>
              <a:rPr lang="en-US" dirty="0"/>
              <a:t>Users might interact with a “wrapper” &amp; be making SQL calls, even if they don’t know it</a:t>
            </a:r>
          </a:p>
          <a:p>
            <a:r>
              <a:rPr lang="en-US" dirty="0"/>
              <a:t>Not case sensitive,</a:t>
            </a:r>
          </a:p>
          <a:p>
            <a:pPr lvl="1"/>
            <a:r>
              <a:rPr lang="en-US" dirty="0"/>
              <a:t>But common style is to capitalize keywords: SELECT, FROM, IN, WHERE…</a:t>
            </a:r>
          </a:p>
          <a:p>
            <a:r>
              <a:rPr lang="en-US" dirty="0"/>
              <a:t>Might need “;” to end statements</a:t>
            </a:r>
          </a:p>
        </p:txBody>
      </p:sp>
    </p:spTree>
    <p:extLst>
      <p:ext uri="{BB962C8B-B14F-4D97-AF65-F5344CB8AC3E}">
        <p14:creationId xmlns:p14="http://schemas.microsoft.com/office/powerpoint/2010/main" val="2762976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072A5-B0AB-B5DC-0827-3D72E1DB1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Languages</a:t>
            </a:r>
          </a:p>
        </p:txBody>
      </p:sp>
    </p:spTree>
    <p:extLst>
      <p:ext uri="{BB962C8B-B14F-4D97-AF65-F5344CB8AC3E}">
        <p14:creationId xmlns:p14="http://schemas.microsoft.com/office/powerpoint/2010/main" val="1291144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2E3C1-3E0D-8763-AA2B-C873CFD8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B0412-E968-CC17-D6CE-4513F3988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 has different “languages” to work with different database functions</a:t>
            </a:r>
          </a:p>
          <a:p>
            <a:r>
              <a:rPr lang="en-US" dirty="0"/>
              <a:t>DDL – Data Definition Language</a:t>
            </a:r>
          </a:p>
          <a:p>
            <a:r>
              <a:rPr lang="en-US" dirty="0"/>
              <a:t>DQL – Data Query Language</a:t>
            </a:r>
          </a:p>
          <a:p>
            <a:r>
              <a:rPr lang="en-US" dirty="0"/>
              <a:t>DML – Data Manipulation Language</a:t>
            </a:r>
          </a:p>
          <a:p>
            <a:r>
              <a:rPr lang="en-US" dirty="0"/>
              <a:t>DCL – Data Control Language</a:t>
            </a:r>
          </a:p>
          <a:p>
            <a:r>
              <a:rPr lang="en-US" dirty="0"/>
              <a:t>TCL – Transaction Control Language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34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4E6DB-0410-A536-B9A1-891EF333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801F6-B1CD-150C-130F-9EEC78F9F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DDL (Data Definition Language)</a:t>
            </a:r>
          </a:p>
          <a:p>
            <a:pPr lvl="1"/>
            <a:r>
              <a:rPr lang="en-US" dirty="0"/>
              <a:t>Defines the schema</a:t>
            </a:r>
          </a:p>
          <a:p>
            <a:pPr lvl="1"/>
            <a:r>
              <a:rPr lang="en-US" dirty="0"/>
              <a:t>Metadata</a:t>
            </a:r>
          </a:p>
          <a:p>
            <a:pPr lvl="1"/>
            <a:r>
              <a:rPr lang="en-US" dirty="0"/>
              <a:t>Commands affect entire table</a:t>
            </a:r>
          </a:p>
          <a:p>
            <a:pPr lvl="1"/>
            <a:r>
              <a:rPr lang="en-US" dirty="0"/>
              <a:t>CREATE, ALTER, DROP, TRUNCATE, …</a:t>
            </a:r>
          </a:p>
          <a:p>
            <a:pPr lvl="1"/>
            <a:endParaRPr lang="en-US" dirty="0"/>
          </a:p>
          <a:p>
            <a:r>
              <a:rPr lang="en-US" dirty="0"/>
              <a:t>DML (Data Manipulation Language)</a:t>
            </a:r>
          </a:p>
          <a:p>
            <a:pPr lvl="1"/>
            <a:r>
              <a:rPr lang="en-US" dirty="0"/>
              <a:t>Manipulate data in a database</a:t>
            </a:r>
          </a:p>
          <a:p>
            <a:pPr lvl="1"/>
            <a:r>
              <a:rPr lang="en-US" dirty="0"/>
              <a:t>Commands operate on rows</a:t>
            </a:r>
          </a:p>
          <a:p>
            <a:pPr lvl="1"/>
            <a:r>
              <a:rPr lang="en-US" dirty="0"/>
              <a:t>INSERT INTO, UPDATE, DELETE, </a:t>
            </a:r>
            <a:r>
              <a:rPr lang="en-US" i="1" dirty="0"/>
              <a:t>SELECT</a:t>
            </a:r>
            <a:r>
              <a:rPr lang="en-US" dirty="0"/>
              <a:t>, 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896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A8671-E26E-7FA4-B847-3A5C139D5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CRUD Functions (DDL, DML)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87EF1-E9B4-AC18-B4F1-A6BA52B6A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tasks in every database</a:t>
            </a:r>
          </a:p>
          <a:p>
            <a:r>
              <a:rPr lang="en-US" dirty="0"/>
              <a:t>Create </a:t>
            </a:r>
          </a:p>
          <a:p>
            <a:pPr lvl="1"/>
            <a:r>
              <a:rPr lang="en-US" dirty="0"/>
              <a:t>(CREATE, INSERT)</a:t>
            </a:r>
          </a:p>
          <a:p>
            <a:r>
              <a:rPr lang="en-US" dirty="0"/>
              <a:t>Read </a:t>
            </a:r>
          </a:p>
          <a:p>
            <a:pPr lvl="1"/>
            <a:r>
              <a:rPr lang="en-US" dirty="0"/>
              <a:t>(TRUNCATE, SELECT)</a:t>
            </a:r>
          </a:p>
          <a:p>
            <a:r>
              <a:rPr lang="en-US" dirty="0"/>
              <a:t>Update </a:t>
            </a:r>
          </a:p>
          <a:p>
            <a:pPr lvl="1"/>
            <a:r>
              <a:rPr lang="en-US" dirty="0"/>
              <a:t>(ALTER, UPDATE)</a:t>
            </a:r>
          </a:p>
          <a:p>
            <a:r>
              <a:rPr lang="en-US" dirty="0"/>
              <a:t>Delete </a:t>
            </a:r>
          </a:p>
          <a:p>
            <a:pPr lvl="1"/>
            <a:r>
              <a:rPr lang="en-US" dirty="0"/>
              <a:t>(DROP, DELETE)</a:t>
            </a:r>
          </a:p>
        </p:txBody>
      </p:sp>
    </p:spTree>
    <p:extLst>
      <p:ext uri="{BB962C8B-B14F-4D97-AF65-F5344CB8AC3E}">
        <p14:creationId xmlns:p14="http://schemas.microsoft.com/office/powerpoint/2010/main" val="2274034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256A0-59EF-9905-64E8-1F1B51662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80B86-E522-A654-FEEC-D4AADB89D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1901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Defining, altering, and deleting database structures such as tables, indexes, and schemas</a:t>
            </a:r>
          </a:p>
          <a:p>
            <a:r>
              <a:rPr lang="en-US" dirty="0"/>
              <a:t>Permanent changes; cannot be rolled back</a:t>
            </a:r>
          </a:p>
          <a:p>
            <a:r>
              <a:rPr lang="en-US" dirty="0"/>
              <a:t>Tables: </a:t>
            </a:r>
          </a:p>
          <a:p>
            <a:pPr lvl="1"/>
            <a:r>
              <a:rPr lang="en-US" dirty="0"/>
              <a:t>Keys</a:t>
            </a:r>
          </a:p>
          <a:p>
            <a:pPr lvl="1"/>
            <a:r>
              <a:rPr lang="en-US" dirty="0"/>
              <a:t>Variable types (VARCHAR, CHAR, INT …)</a:t>
            </a:r>
          </a:p>
          <a:p>
            <a:pPr lvl="1"/>
            <a:r>
              <a:rPr lang="en-US" dirty="0"/>
              <a:t>Other:</a:t>
            </a:r>
          </a:p>
          <a:p>
            <a:pPr lvl="2"/>
            <a:r>
              <a:rPr lang="en-US" dirty="0"/>
              <a:t>NULL, NOT NULL</a:t>
            </a:r>
          </a:p>
          <a:p>
            <a:r>
              <a:rPr lang="en-US" dirty="0"/>
              <a:t>Creating a database in “sales” schema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USE sales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CREATE DATABASE commissions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DROP TABLE IF EXISTS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commissions.quotes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CREATE TABLE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commissions.quotes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dirty="0"/>
              <a:t>Specify Column Names and Data Types; identify the primary key</a:t>
            </a:r>
          </a:p>
          <a:p>
            <a:pPr marL="457200" lvl="1" indent="0">
              <a:buNone/>
            </a:pPr>
            <a:r>
              <a:rPr lang="en-US" dirty="0"/>
              <a:t>	CREATE INDEX</a:t>
            </a:r>
          </a:p>
          <a:p>
            <a:pPr lvl="2"/>
            <a:r>
              <a:rPr lang="en-US" dirty="0"/>
              <a:t>Indexes allow faster sorting &amp; data retrieval, but increase write time</a:t>
            </a:r>
          </a:p>
        </p:txBody>
      </p:sp>
    </p:spTree>
    <p:extLst>
      <p:ext uri="{BB962C8B-B14F-4D97-AF65-F5344CB8AC3E}">
        <p14:creationId xmlns:p14="http://schemas.microsoft.com/office/powerpoint/2010/main" val="854007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293C2-F3DC-CDDB-F4AE-BC7ADDE2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68A63-A0FB-7363-DAEB-2F3F858F0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</a:t>
            </a:r>
            <a:r>
              <a:rPr lang="en-US" i="1" dirty="0"/>
              <a:t>much</a:t>
            </a:r>
            <a:r>
              <a:rPr lang="en-US" dirty="0"/>
              <a:t> more frequently than DDL</a:t>
            </a:r>
          </a:p>
          <a:p>
            <a:r>
              <a:rPr lang="en-US" dirty="0"/>
              <a:t>Day to day operations</a:t>
            </a:r>
          </a:p>
          <a:p>
            <a:r>
              <a:rPr lang="en-US" dirty="0"/>
              <a:t>Manipulates data in a database:</a:t>
            </a:r>
          </a:p>
          <a:p>
            <a:pPr lvl="1"/>
            <a:r>
              <a:rPr lang="en-US" dirty="0"/>
              <a:t>Adding/Inserting</a:t>
            </a:r>
          </a:p>
          <a:p>
            <a:pPr lvl="1"/>
            <a:r>
              <a:rPr lang="en-US" dirty="0"/>
              <a:t>Modifying/Updating</a:t>
            </a:r>
          </a:p>
          <a:p>
            <a:pPr lvl="1"/>
            <a:r>
              <a:rPr lang="en-US" dirty="0"/>
              <a:t>Deleting</a:t>
            </a:r>
          </a:p>
          <a:p>
            <a:r>
              <a:rPr lang="en-US" dirty="0"/>
              <a:t>Querying the data to produce subsets or summary statistics</a:t>
            </a:r>
          </a:p>
          <a:p>
            <a:pPr lvl="1"/>
            <a:r>
              <a:rPr lang="en-US" i="1" dirty="0"/>
              <a:t>DQL?</a:t>
            </a:r>
          </a:p>
        </p:txBody>
      </p:sp>
    </p:spTree>
    <p:extLst>
      <p:ext uri="{BB962C8B-B14F-4D97-AF65-F5344CB8AC3E}">
        <p14:creationId xmlns:p14="http://schemas.microsoft.com/office/powerpoint/2010/main" val="961003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6048D-6682-E4AB-B2DD-554CD2BD1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FE3C1-86F5-3CC9-81AD-F1C35255A1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Databases and Properties</a:t>
            </a:r>
          </a:p>
        </p:txBody>
      </p:sp>
    </p:spTree>
    <p:extLst>
      <p:ext uri="{BB962C8B-B14F-4D97-AF65-F5344CB8AC3E}">
        <p14:creationId xmlns:p14="http://schemas.microsoft.com/office/powerpoint/2010/main" val="30223832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ightbox">
            <a:extLst>
              <a:ext uri="{FF2B5EF4-FFF2-40B4-BE49-F238E27FC236}">
                <a16:creationId xmlns:a16="http://schemas.microsoft.com/office/drawing/2014/main" id="{680EFCD8-6358-AE3C-76C3-BBBF9AF28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0287" y="242887"/>
            <a:ext cx="7591425" cy="637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12487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1203B-4948-7091-D829-E6EF4153E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C290F-4CCD-BC84-D095-713CD410E2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99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B5E7-48A5-8F0E-F24A-EC284C2C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SQL Data Types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826CC79-1988-43E3-B08F-5A639DE685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9963763"/>
              </p:ext>
            </p:extLst>
          </p:nvPr>
        </p:nvGraphicFramePr>
        <p:xfrm>
          <a:off x="838200" y="1825625"/>
          <a:ext cx="10515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01166815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674707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94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 100, -30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4815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2.87, 3.14, -0.0001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835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VARCHAR(N)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‘SQL’, ‘hello’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30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CHAR(N)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‘SQL’ + (padding)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2692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‘Ipso lorem </a:t>
                      </a:r>
                      <a:r>
                        <a:rPr lang="en-US" dirty="0" err="1"/>
                        <a:t>fascuit</a:t>
                      </a:r>
                      <a:r>
                        <a:rPr lang="en-US" dirty="0"/>
                        <a:t>…’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199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1125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2025-01-30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714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18:30:00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053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123.45, -0.014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528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09491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0425F-98D6-9002-6D17-FB327CADE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3EE53-A6E6-698F-269B-DB55AF4A8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Data, NA, N/A</a:t>
            </a:r>
          </a:p>
          <a:p>
            <a:r>
              <a:rPr lang="en-US" dirty="0"/>
              <a:t>IS NULL, IS NOT NULL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name FROM Customers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phone IS NULL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251475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86C9E-3625-44BF-8099-A73CDBB6D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SIX SQL Clauses</a:t>
            </a:r>
          </a:p>
        </p:txBody>
      </p:sp>
    </p:spTree>
    <p:extLst>
      <p:ext uri="{BB962C8B-B14F-4D97-AF65-F5344CB8AC3E}">
        <p14:creationId xmlns:p14="http://schemas.microsoft.com/office/powerpoint/2010/main" val="1041083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FCAC70-58B2-6BB4-E9F2-609E5D4AD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SQL Questions &amp; The BIG SIX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2B82AAD-9AA1-414E-0FEA-CC16BC137C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960712"/>
              </p:ext>
            </p:extLst>
          </p:nvPr>
        </p:nvGraphicFramePr>
        <p:xfrm>
          <a:off x="643467" y="2034141"/>
          <a:ext cx="10905066" cy="3676372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5452533">
                  <a:extLst>
                    <a:ext uri="{9D8B030D-6E8A-4147-A177-3AD203B41FA5}">
                      <a16:colId xmlns:a16="http://schemas.microsoft.com/office/drawing/2014/main" val="1759487258"/>
                    </a:ext>
                  </a:extLst>
                </a:gridCol>
                <a:gridCol w="5452533">
                  <a:extLst>
                    <a:ext uri="{9D8B030D-6E8A-4147-A177-3AD203B41FA5}">
                      <a16:colId xmlns:a16="http://schemas.microsoft.com/office/drawing/2014/main" val="2046284492"/>
                    </a:ext>
                  </a:extLst>
                </a:gridCol>
              </a:tblGrid>
              <a:tr h="560248">
                <a:tc>
                  <a:txBody>
                    <a:bodyPr/>
                    <a:lstStyle/>
                    <a:p>
                      <a:r>
                        <a:rPr lang="en-US" sz="2100" b="0" cap="none" spc="60">
                          <a:solidFill>
                            <a:schemeClr val="bg1"/>
                          </a:solidFill>
                        </a:rPr>
                        <a:t>Question</a:t>
                      </a:r>
                    </a:p>
                  </a:txBody>
                  <a:tcPr marL="122682" marR="122682" marT="122682" marB="61341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b="0" cap="none" spc="60">
                          <a:solidFill>
                            <a:schemeClr val="bg1"/>
                          </a:solidFill>
                        </a:rPr>
                        <a:t>SQL Commands (BIG SIX)</a:t>
                      </a:r>
                    </a:p>
                  </a:txBody>
                  <a:tcPr marL="122682" marR="122682" marT="122682" marB="61341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574697"/>
                  </a:ext>
                </a:extLst>
              </a:tr>
              <a:tr h="519354"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What data do I want?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SELECT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8280964"/>
                  </a:ext>
                </a:extLst>
              </a:tr>
              <a:tr h="5193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Where should the data come from?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FROM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1754724"/>
                  </a:ext>
                </a:extLst>
              </a:tr>
              <a:tr h="519354"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Do I want all the data?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WHERE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8708354"/>
                  </a:ext>
                </a:extLst>
              </a:tr>
              <a:tr h="5193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How are the observations related?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GROUP BY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084724"/>
                  </a:ext>
                </a:extLst>
              </a:tr>
              <a:tr h="5193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Do I want all the groups?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HAVING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269934"/>
                  </a:ext>
                </a:extLst>
              </a:tr>
              <a:tr h="5193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How should the results be sorted?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/>
                          </a:solidFill>
                        </a:rPr>
                        <a:t>ORDER By</a:t>
                      </a:r>
                    </a:p>
                  </a:txBody>
                  <a:tcPr marL="122682" marR="122682" marT="122682" marB="6134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6063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32154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5" name="Rectangle 4104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3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9C56659-B535-6A93-75C2-F31C57D55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10467" y="643467"/>
            <a:ext cx="557106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EBC662-AA57-1B47-6652-FA71FCB1C4FD}"/>
              </a:ext>
            </a:extLst>
          </p:cNvPr>
          <p:cNvSpPr txBox="1"/>
          <p:nvPr/>
        </p:nvSpPr>
        <p:spPr>
          <a:xfrm>
            <a:off x="3310467" y="5825739"/>
            <a:ext cx="5571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SELECT * FROM  * WHERE * GROUP BY * HAVING * ORDER BY</a:t>
            </a:r>
          </a:p>
        </p:txBody>
      </p:sp>
    </p:spTree>
    <p:extLst>
      <p:ext uri="{BB962C8B-B14F-4D97-AF65-F5344CB8AC3E}">
        <p14:creationId xmlns:p14="http://schemas.microsoft.com/office/powerpoint/2010/main" val="13099904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1834E-BA3A-4E1B-0A7E-A09E6D933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attributes: SELECT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6CEB5-8116-0691-EF30-30DB57B0E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Indicates which expressions are retrieved from the data source</a:t>
            </a:r>
          </a:p>
          <a:p>
            <a:r>
              <a:rPr lang="en-US" dirty="0"/>
              <a:t>Expressions</a:t>
            </a:r>
          </a:p>
          <a:p>
            <a:pPr lvl="1"/>
            <a:r>
              <a:rPr lang="en-US" dirty="0"/>
              <a:t>Pre-existing</a:t>
            </a:r>
          </a:p>
          <a:p>
            <a:pPr lvl="1"/>
            <a:r>
              <a:rPr lang="en-US" dirty="0"/>
              <a:t>Derived</a:t>
            </a:r>
          </a:p>
          <a:p>
            <a:r>
              <a:rPr lang="en-US" dirty="0"/>
              <a:t>SELECT [features] FROM [tables]</a:t>
            </a:r>
          </a:p>
          <a:p>
            <a:r>
              <a:rPr lang="en-US" dirty="0"/>
              <a:t>SELECT * FROM Customers;</a:t>
            </a:r>
          </a:p>
        </p:txBody>
      </p:sp>
    </p:spTree>
    <p:extLst>
      <p:ext uri="{BB962C8B-B14F-4D97-AF65-F5344CB8AC3E}">
        <p14:creationId xmlns:p14="http://schemas.microsoft.com/office/powerpoint/2010/main" val="3252430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B6D73-DDF7-2C42-D3F5-807FB0120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DISTINCT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2E277-B38B-3204-3B6A-08747D8E1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Deduplicates returned values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DISTINCT city, country,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customers;</a:t>
            </a:r>
          </a:p>
          <a:p>
            <a:r>
              <a:rPr lang="en-US" dirty="0"/>
              <a:t>Selects a single (first) observation for the identifiers</a:t>
            </a:r>
          </a:p>
          <a:p>
            <a:r>
              <a:rPr lang="en-US" dirty="0"/>
              <a:t>Order can be changed to alter which observation is first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53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F2643-2C63-90FB-CF13-725ACCA1F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3BA06-87A1-6ED8-F6B7-C239484D5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MIN()</a:t>
            </a:r>
          </a:p>
          <a:p>
            <a:r>
              <a:rPr lang="en-US" dirty="0"/>
              <a:t>MAX()</a:t>
            </a:r>
          </a:p>
          <a:p>
            <a:r>
              <a:rPr lang="en-US" dirty="0"/>
              <a:t>COUNT()</a:t>
            </a:r>
          </a:p>
          <a:p>
            <a:r>
              <a:rPr lang="en-US" dirty="0"/>
              <a:t>AVG()</a:t>
            </a:r>
          </a:p>
          <a:p>
            <a:r>
              <a:rPr lang="en-US" dirty="0"/>
              <a:t>SUM()</a:t>
            </a:r>
          </a:p>
          <a:p>
            <a:r>
              <a:rPr lang="en-US" dirty="0"/>
              <a:t>Combine with GROUP BY to get values for subsets</a:t>
            </a:r>
          </a:p>
          <a:p>
            <a:r>
              <a:rPr lang="en-US" dirty="0"/>
              <a:t>HAVING: Apply conditions to aggregate functions/GROUP BY</a:t>
            </a:r>
          </a:p>
          <a:p>
            <a:pPr lvl="1"/>
            <a:r>
              <a:rPr lang="en-US" dirty="0"/>
              <a:t>(WHERE applies to Rows, HAVING applies to aggregates)</a:t>
            </a:r>
          </a:p>
        </p:txBody>
      </p:sp>
    </p:spTree>
    <p:extLst>
      <p:ext uri="{BB962C8B-B14F-4D97-AF65-F5344CB8AC3E}">
        <p14:creationId xmlns:p14="http://schemas.microsoft.com/office/powerpoint/2010/main" val="1047178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8FDD2-32E1-3B84-F4E2-F58119110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A2A12-3D19-6863-A46B-DA1E4B042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Often used in business applications</a:t>
            </a:r>
          </a:p>
          <a:p>
            <a:pPr lvl="1"/>
            <a:r>
              <a:rPr lang="en-US" dirty="0"/>
              <a:t>Covers lots of transactional data</a:t>
            </a:r>
          </a:p>
          <a:p>
            <a:pPr lvl="1"/>
            <a:r>
              <a:rPr lang="en-US" dirty="0"/>
              <a:t>Tax &amp; Accounting data</a:t>
            </a:r>
          </a:p>
          <a:p>
            <a:r>
              <a:rPr lang="en-US" dirty="0"/>
              <a:t>Often what people first think of as “data”</a:t>
            </a:r>
          </a:p>
          <a:p>
            <a:r>
              <a:rPr lang="en-US" dirty="0"/>
              <a:t>Popularized by spreadsheets</a:t>
            </a:r>
          </a:p>
          <a:p>
            <a:r>
              <a:rPr lang="en-US" dirty="0"/>
              <a:t>Efficient for queries, joins, aggregations</a:t>
            </a:r>
          </a:p>
        </p:txBody>
      </p:sp>
    </p:spTree>
    <p:extLst>
      <p:ext uri="{BB962C8B-B14F-4D97-AF65-F5344CB8AC3E}">
        <p14:creationId xmlns:p14="http://schemas.microsoft.com/office/powerpoint/2010/main" val="4017999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E9AC9-3FAB-D38E-E0F0-415491EDF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75B54-6335-20C8-F45F-036A1D070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column AS alias</a:t>
            </a:r>
          </a:p>
          <a:p>
            <a:r>
              <a:rPr lang="en-US" dirty="0"/>
              <a:t>For variables and tables</a:t>
            </a:r>
          </a:p>
          <a:p>
            <a:r>
              <a:rPr lang="en-US" dirty="0"/>
              <a:t>Useful in joins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o.Order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o.Date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c.Name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Customers AS c, Orders AS o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“John”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o.CustID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c.CustID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230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5E35D-9B66-0EEA-C0B5-463E59E66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7C5EF-89FE-EF0C-09EA-B218AD923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Limits the number of responses returned in a query</a:t>
            </a:r>
          </a:p>
          <a:p>
            <a:r>
              <a:rPr lang="en-US" dirty="0"/>
              <a:t>(Might) save on resources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 FROM orders LIMIT 10;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452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34934-5295-B71E-FB55-C12DA72F3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data source: FROM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04508-F5F6-E3F6-3252-B849907C7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Indicates the object from which the expressions in the SELECT clause are sourced</a:t>
            </a:r>
          </a:p>
          <a:p>
            <a:pPr lvl="1"/>
            <a:r>
              <a:rPr lang="en-US" dirty="0"/>
              <a:t>Pre-existing tables</a:t>
            </a:r>
          </a:p>
          <a:p>
            <a:pPr lvl="1"/>
            <a:r>
              <a:rPr lang="en-US" dirty="0"/>
              <a:t>Derived Tables</a:t>
            </a:r>
          </a:p>
          <a:p>
            <a:pPr lvl="2"/>
            <a:r>
              <a:rPr lang="en-US" dirty="0"/>
              <a:t>Subqueries</a:t>
            </a:r>
          </a:p>
          <a:p>
            <a:pPr lvl="2"/>
            <a:r>
              <a:rPr lang="en-US" dirty="0"/>
              <a:t>Common Table Expressions (CTEs)</a:t>
            </a:r>
          </a:p>
          <a:p>
            <a:pPr lvl="2"/>
            <a:r>
              <a:rPr lang="en-US" dirty="0"/>
              <a:t>Views	</a:t>
            </a:r>
          </a:p>
          <a:p>
            <a:pPr lvl="1"/>
            <a:r>
              <a:rPr lang="en-US" dirty="0"/>
              <a:t>Joined Tables</a:t>
            </a:r>
          </a:p>
        </p:txBody>
      </p:sp>
    </p:spTree>
    <p:extLst>
      <p:ext uri="{BB962C8B-B14F-4D97-AF65-F5344CB8AC3E}">
        <p14:creationId xmlns:p14="http://schemas.microsoft.com/office/powerpoint/2010/main" val="24812295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A3571-5083-432A-FA20-C982DF68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Subsetting</a:t>
            </a:r>
            <a:r>
              <a:rPr lang="en-US" dirty="0"/>
              <a:t> the data: WHERE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8F5B5-81D6-EB7A-B369-11C3D99BF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045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Evaluates rows in the table</a:t>
            </a:r>
          </a:p>
          <a:p>
            <a:r>
              <a:rPr lang="en-US" dirty="0"/>
              <a:t>Filters rows that meet 1 or &gt;1 conditions</a:t>
            </a:r>
          </a:p>
          <a:p>
            <a:pPr lvl="1"/>
            <a:r>
              <a:rPr lang="en-US" dirty="0"/>
              <a:t>=, !=, &lt;&gt;, &gt;, &lt;, &gt;=, &lt;=, IN, LIKE, BETWEEN</a:t>
            </a:r>
          </a:p>
          <a:p>
            <a:pPr lvl="1"/>
            <a:r>
              <a:rPr lang="en-US" dirty="0"/>
              <a:t>Like uses wildcards: %, -, [], …</a:t>
            </a:r>
          </a:p>
          <a:p>
            <a:pPr lvl="1"/>
            <a:r>
              <a:rPr lang="en-US" dirty="0"/>
              <a:t>BETWEEN includes endpoints</a:t>
            </a:r>
          </a:p>
          <a:p>
            <a:r>
              <a:rPr lang="en-US" dirty="0"/>
              <a:t>Can be combined with AND, OR, NOT operators</a:t>
            </a:r>
          </a:p>
          <a:p>
            <a:pPr lvl="1"/>
            <a:r>
              <a:rPr lang="en-US" dirty="0"/>
              <a:t>AND, OR filter on more than one condition</a:t>
            </a:r>
          </a:p>
          <a:p>
            <a:pPr lvl="2"/>
            <a:r>
              <a:rPr lang="en-US" dirty="0"/>
              <a:t>WHERE ID &gt; 20 AND ID &lt; 40</a:t>
            </a:r>
          </a:p>
          <a:p>
            <a:pPr lvl="2"/>
            <a:r>
              <a:rPr lang="en-US" dirty="0"/>
              <a:t>WHERE ID &lt; 20 OR ID &gt; 40</a:t>
            </a:r>
          </a:p>
          <a:p>
            <a:pPr lvl="2"/>
            <a:r>
              <a:rPr lang="en-US" dirty="0"/>
              <a:t>Use different variables:</a:t>
            </a:r>
          </a:p>
          <a:p>
            <a:pPr lvl="2"/>
            <a:r>
              <a:rPr lang="en-US" dirty="0"/>
              <a:t>WHERE Country = “USA” AND City = “Phoenix”</a:t>
            </a:r>
          </a:p>
          <a:p>
            <a:pPr lvl="1"/>
            <a:r>
              <a:rPr lang="en-US" dirty="0"/>
              <a:t>NOT reverses the condition</a:t>
            </a:r>
          </a:p>
          <a:p>
            <a:pPr lvl="2"/>
            <a:r>
              <a:rPr lang="en-US" dirty="0"/>
              <a:t>NOT &gt; 10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SELECT * FROM Customers</a:t>
            </a:r>
          </a:p>
          <a:p>
            <a:pPr marL="457200" lvl="1" indent="0">
              <a:buNone/>
            </a:pPr>
            <a:r>
              <a:rPr lang="en-US" dirty="0"/>
              <a:t>	WHERE </a:t>
            </a:r>
            <a:r>
              <a:rPr lang="en-US" dirty="0" err="1"/>
              <a:t>CustomerID</a:t>
            </a:r>
            <a:r>
              <a:rPr lang="en-US" dirty="0"/>
              <a:t>  = 1;</a:t>
            </a:r>
          </a:p>
        </p:txBody>
      </p:sp>
    </p:spTree>
    <p:extLst>
      <p:ext uri="{BB962C8B-B14F-4D97-AF65-F5344CB8AC3E}">
        <p14:creationId xmlns:p14="http://schemas.microsoft.com/office/powerpoint/2010/main" val="39283971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135F-5719-8332-D453-9CD7D0BDA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DD3DD-4CCC-C3B1-393D-A7ACD955B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perform conditional logic within queries</a:t>
            </a:r>
          </a:p>
          <a:p>
            <a:r>
              <a:rPr lang="en-US" dirty="0"/>
              <a:t>Similar to “if” or “switch” functions in some languages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ProductName,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CASE Category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WHEN 'Electronics' THEN 'E'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WHEN 'Books' THEN 'B'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ELSE 'Other'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END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CategoryCode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Products;</a:t>
            </a:r>
          </a:p>
        </p:txBody>
      </p:sp>
    </p:spTree>
    <p:extLst>
      <p:ext uri="{BB962C8B-B14F-4D97-AF65-F5344CB8AC3E}">
        <p14:creationId xmlns:p14="http://schemas.microsoft.com/office/powerpoint/2010/main" val="31777001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2722-8C43-4268-118D-BAE1CE77B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CASE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E4669-089A-F2E3-0963-13886F5AD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“Searched” Expressions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ProductName, Price,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CASE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WHEN Price &gt; 1000 THEN 'Expensive'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WHEN Price &gt; 500 THEN 'Moderate'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ELSE 'Cheap'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END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PriceRange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Products;</a:t>
            </a:r>
          </a:p>
          <a:p>
            <a:r>
              <a:rPr lang="en-US" dirty="0"/>
              <a:t>Aggregate Functions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COUNT(*),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SUM(CASE WHEN Price &gt; 1000 THEN 1 ELSE 0 END)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ExpensiveProducts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Products;</a:t>
            </a:r>
          </a:p>
        </p:txBody>
      </p:sp>
    </p:spTree>
    <p:extLst>
      <p:ext uri="{BB962C8B-B14F-4D97-AF65-F5344CB8AC3E}">
        <p14:creationId xmlns:p14="http://schemas.microsoft.com/office/powerpoint/2010/main" val="18034688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1EB79-09E3-283E-41F4-368DF5CBD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FA107-2F37-54B5-B48F-2186DEEB3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NULL Values with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C21B1-83C4-0D1E-29DE-EB23C1E48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ProductName, Discount,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CASE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WHEN Discount IS NULL THEN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ELSE Discount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END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final_discount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Products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056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32FC7-BCD6-CBEE-0A76-7A2759FB6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B37C0-5CDB-D97F-E0E7-4D64222D7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the data: GROUP BY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D5781-C67C-8A5F-D223-E66BA214A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0455"/>
          </a:xfrm>
        </p:spPr>
        <p:txBody>
          <a:bodyPr>
            <a:normAutofit/>
          </a:bodyPr>
          <a:lstStyle/>
          <a:p>
            <a:r>
              <a:rPr lang="en-US" dirty="0"/>
              <a:t>Groups the data by one or more attributes</a:t>
            </a:r>
          </a:p>
          <a:p>
            <a:r>
              <a:rPr lang="en-US" dirty="0"/>
              <a:t>Often used for aggregation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job_id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, SUM(salary)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total_salary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, COUNT(id)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employee_count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, MAX(salary) – MIN(salary)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salary_range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employees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job_id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247776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37E33-6C96-0D81-296B-6018CCDC1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F9492-C355-656E-85B0-5AC542B46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the groups: HAVING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2F885-5FED-A7F3-8910-723F9E5E7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0455"/>
          </a:xfrm>
        </p:spPr>
        <p:txBody>
          <a:bodyPr>
            <a:normAutofit/>
          </a:bodyPr>
          <a:lstStyle/>
          <a:p>
            <a:r>
              <a:rPr lang="en-US" dirty="0"/>
              <a:t>Groups the data by one or more attributes</a:t>
            </a:r>
          </a:p>
          <a:p>
            <a:r>
              <a:rPr lang="en-US" dirty="0"/>
              <a:t>Often used for aggregation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job_id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, SUM(salary)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total_salary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, COUNT(id)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employee_count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, MAX(salary) – MIN(salary)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salary_range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employees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job_id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HAVING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salary_range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&gt; 30,000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284453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0B630-8A19-8F13-D6AA-86CFF83C6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Data: ORDER BY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4A499-FB33-0958-E17D-95E757002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City, Country,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Customers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ORDER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CustomerID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/>
              <a:t>Can be ASC or DESC</a:t>
            </a:r>
          </a:p>
          <a:p>
            <a:r>
              <a:rPr lang="en-US" dirty="0"/>
              <a:t>Multiple sorting: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* FROM Customers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ORDER BY Country ASC, Name DESC;</a:t>
            </a:r>
          </a:p>
        </p:txBody>
      </p:sp>
    </p:spTree>
    <p:extLst>
      <p:ext uri="{BB962C8B-B14F-4D97-AF65-F5344CB8AC3E}">
        <p14:creationId xmlns:p14="http://schemas.microsoft.com/office/powerpoint/2010/main" val="226541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32889-88AB-A147-264D-F70EC788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3" y="365124"/>
            <a:ext cx="10515600" cy="1325563"/>
          </a:xfrm>
        </p:spPr>
        <p:txBody>
          <a:bodyPr/>
          <a:lstStyle/>
          <a:p>
            <a:r>
              <a:rPr lang="en-US" dirty="0"/>
              <a:t>Data: 1756</a:t>
            </a:r>
          </a:p>
        </p:txBody>
      </p:sp>
      <p:pic>
        <p:nvPicPr>
          <p:cNvPr id="5" name="Content Placeholder 4" descr="An open book with writing on it&#10;&#10;Description automatically generated">
            <a:extLst>
              <a:ext uri="{FF2B5EF4-FFF2-40B4-BE49-F238E27FC236}">
                <a16:creationId xmlns:a16="http://schemas.microsoft.com/office/drawing/2014/main" id="{739C7B50-7CC4-AC07-7AA7-5CCC876637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151" y="365124"/>
            <a:ext cx="7975316" cy="59814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13D1A2-1B6A-2993-BE44-E3F8E98E332A}"/>
              </a:ext>
            </a:extLst>
          </p:cNvPr>
          <p:cNvSpPr txBox="1"/>
          <p:nvPr/>
        </p:nvSpPr>
        <p:spPr>
          <a:xfrm>
            <a:off x="270933" y="2277533"/>
            <a:ext cx="34882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</a:t>
            </a:r>
          </a:p>
          <a:p>
            <a:r>
              <a:rPr lang="en-US" dirty="0" err="1">
                <a:hlinkClick r:id="rId3"/>
              </a:rPr>
              <a:t>Baddledors</a:t>
            </a:r>
            <a:r>
              <a:rPr lang="en-US" dirty="0">
                <a:hlinkClick r:id="rId3"/>
              </a:rPr>
              <a:t>, twig whips, and yards of thunder and lightning: Decoding a colonial ledger | National Museum of American History (si.edu)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1108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0E03B-4929-448C-C7B9-D6634BC26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9EB94-E7E5-2302-9297-BFBBF11C0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Data non-Selected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20361-ACCD-A2FD-909B-322B328CE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rep_id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, COUNT(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order_id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order_count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, SUM(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order_total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total_order_cost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 orders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GROUP BY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rep_id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ORDER BY AVG(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order_total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DESC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2518769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83F88-F5A0-674C-E231-8C5642E59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5F010-BFB8-63E7-9B91-A20FB4F3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Sorting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D78B3-95AA-BB07-F78B-F2885FCEC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487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n-US" dirty="0">
                <a:cs typeface="Courier New" panose="02070309020205020404" pitchFamily="49" charset="0"/>
              </a:rPr>
              <a:t>We want “US” to appear first in a list of alphabetically-sorted countries</a:t>
            </a:r>
          </a:p>
          <a:p>
            <a:pPr marL="457200" lvl="1" indent="0">
              <a:buNone/>
            </a:pPr>
            <a:endParaRPr lang="en-US" dirty="0"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countries.country_name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AS "Country Name"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countries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ORDER BY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CASE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WHEN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countries.country_id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'US'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THEN 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ELSE 1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END,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countries.country_name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978251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35173-EAF9-2524-3099-FB0F04D8D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the Data</a:t>
            </a:r>
          </a:p>
        </p:txBody>
      </p:sp>
    </p:spTree>
    <p:extLst>
      <p:ext uri="{BB962C8B-B14F-4D97-AF65-F5344CB8AC3E}">
        <p14:creationId xmlns:p14="http://schemas.microsoft.com/office/powerpoint/2010/main" val="15105862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EFDC9-C8B8-FAC3-6A87-2C444C2F8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D6ADB-8FE2-B955-4A7B-AD9754816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1 or &gt;1 rows to a table</a:t>
            </a:r>
          </a:p>
          <a:p>
            <a:r>
              <a:rPr lang="en-US" dirty="0"/>
              <a:t>Can select from one table and insert into another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INSERT INTO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dbo.Patient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(Surname, FirstName, DOB, Sex, Weight, Height, Vaccinated)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VALUES	('Hitson', 'George','2019-11-19', 'M', 13.9, 22.5, 'No'),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VALUES	('Hitson', 'Jenny','2019-11-19', 'F', 13.7, 22.3, ‘No’)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5320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7A72B-77D6-CBC7-FBB0-3AA0B5BF3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1AA1-3B5C-8332-B622-2B4DE2EA9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B56A1-968E-BE04-9F3E-2303B38558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an attribute value for 1 or &gt;1 rows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UPDATE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dbo.Department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DepartmentName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'Trauma and Emergency Surgery’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WHERE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DepartmentID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3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/>
              <a:t>Can change all instances in a table</a:t>
            </a:r>
          </a:p>
        </p:txBody>
      </p:sp>
    </p:spTree>
    <p:extLst>
      <p:ext uri="{BB962C8B-B14F-4D97-AF65-F5344CB8AC3E}">
        <p14:creationId xmlns:p14="http://schemas.microsoft.com/office/powerpoint/2010/main" val="27008339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8DBAD-DF5E-D67A-F4BB-FDB627A70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F9060-0461-E288-DFD7-B467880AD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Removes 1 or &gt;1 records from the table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DELETE FROM Customers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country = “UK”;</a:t>
            </a:r>
          </a:p>
          <a:p>
            <a:pPr lvl="1"/>
            <a:endParaRPr lang="en-US" dirty="0"/>
          </a:p>
          <a:p>
            <a:r>
              <a:rPr lang="en-US" dirty="0"/>
              <a:t>Deleting all records?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DELETE FROM Customers;</a:t>
            </a:r>
          </a:p>
        </p:txBody>
      </p:sp>
    </p:spTree>
    <p:extLst>
      <p:ext uri="{BB962C8B-B14F-4D97-AF65-F5344CB8AC3E}">
        <p14:creationId xmlns:p14="http://schemas.microsoft.com/office/powerpoint/2010/main" val="40452439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D41B7-5FD5-9801-F120-AA0302123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Order of Execution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FE8B3-DCE1-6180-786E-A53C3FE28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is declarative, not procedural</a:t>
            </a:r>
          </a:p>
        </p:txBody>
      </p:sp>
    </p:spTree>
    <p:extLst>
      <p:ext uri="{BB962C8B-B14F-4D97-AF65-F5344CB8AC3E}">
        <p14:creationId xmlns:p14="http://schemas.microsoft.com/office/powerpoint/2010/main" val="42160485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DE76C-B4CB-8024-FA95-FDB9F334D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Ordering logical vs written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44E47-B4BD-EF58-6DA0-8E48207C1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SQL is declarative</a:t>
            </a:r>
          </a:p>
          <a:p>
            <a:r>
              <a:rPr lang="en-US" dirty="0"/>
              <a:t>The commands don’t operate in the order we write them</a:t>
            </a:r>
          </a:p>
          <a:p>
            <a:r>
              <a:rPr lang="en-US" dirty="0"/>
              <a:t>Logical/Execution order of operations is important for:</a:t>
            </a:r>
          </a:p>
          <a:p>
            <a:pPr lvl="1"/>
            <a:r>
              <a:rPr lang="en-US" dirty="0"/>
              <a:t>Performance Optimization: </a:t>
            </a:r>
          </a:p>
          <a:p>
            <a:pPr lvl="2"/>
            <a:r>
              <a:rPr lang="en-US" dirty="0"/>
              <a:t>The execution order ensures that operations like filtering and grouping occur before resource-intensive tasks such as sorting</a:t>
            </a:r>
          </a:p>
          <a:p>
            <a:pPr lvl="1"/>
            <a:r>
              <a:rPr lang="en-US" dirty="0"/>
              <a:t>Data Reduction: </a:t>
            </a:r>
          </a:p>
          <a:p>
            <a:pPr lvl="2"/>
            <a:r>
              <a:rPr lang="en-US" dirty="0"/>
              <a:t>Early filtering reduces the data set size for subsequent operations, improving efficiency</a:t>
            </a:r>
          </a:p>
          <a:p>
            <a:pPr lvl="1"/>
            <a:r>
              <a:rPr lang="en-US" dirty="0"/>
              <a:t>Accurate Results: </a:t>
            </a:r>
          </a:p>
          <a:p>
            <a:pPr lvl="2"/>
            <a:r>
              <a:rPr lang="en-US" dirty="0"/>
              <a:t>Incorrect execution order can lead to wrong outcomes</a:t>
            </a:r>
          </a:p>
        </p:txBody>
      </p:sp>
    </p:spTree>
    <p:extLst>
      <p:ext uri="{BB962C8B-B14F-4D97-AF65-F5344CB8AC3E}">
        <p14:creationId xmlns:p14="http://schemas.microsoft.com/office/powerpoint/2010/main" val="19656633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F3B49-94DB-234E-895E-09821D2AA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Execution Order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E9B40-D066-34DA-BC66-402DEBFFD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FROM/JOIN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WHERE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GROUP BY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HAVING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SELECT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DISTINCT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ORDER BY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LIMIT</a:t>
            </a:r>
          </a:p>
        </p:txBody>
      </p:sp>
    </p:spTree>
    <p:extLst>
      <p:ext uri="{BB962C8B-B14F-4D97-AF65-F5344CB8AC3E}">
        <p14:creationId xmlns:p14="http://schemas.microsoft.com/office/powerpoint/2010/main" val="212419585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order of execution of sql query">
            <a:extLst>
              <a:ext uri="{FF2B5EF4-FFF2-40B4-BE49-F238E27FC236}">
                <a16:creationId xmlns:a16="http://schemas.microsoft.com/office/drawing/2014/main" id="{7E1CF503-C8FC-3BD5-8332-946D68D8D83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520614"/>
            <a:ext cx="10905066" cy="3816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597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32889-88AB-A147-264D-F70EC788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3" y="365124"/>
            <a:ext cx="10515600" cy="1325563"/>
          </a:xfrm>
        </p:spPr>
        <p:txBody>
          <a:bodyPr/>
          <a:lstStyle/>
          <a:p>
            <a:r>
              <a:rPr lang="en-US" dirty="0"/>
              <a:t>Data: 2013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9C7B50-7CC4-AC07-7AA7-5CCC876637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4151" y="365124"/>
            <a:ext cx="7975316" cy="59814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13D1A2-1B6A-2993-BE44-E3F8E98E332A}"/>
              </a:ext>
            </a:extLst>
          </p:cNvPr>
          <p:cNvSpPr txBox="1"/>
          <p:nvPr/>
        </p:nvSpPr>
        <p:spPr>
          <a:xfrm>
            <a:off x="270933" y="2277533"/>
            <a:ext cx="3488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</a:t>
            </a:r>
          </a:p>
          <a:p>
            <a:r>
              <a:rPr lang="en-US" dirty="0">
                <a:hlinkClick r:id="rId3"/>
              </a:rPr>
              <a:t>Ramsay Ledger (wisc.edu)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4804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E10CC-A2E7-D32A-57AA-B713BD50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Engine vs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BE715-BA9C-58B3-2CAF-1BA34A5D9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9126"/>
          </a:xfrm>
        </p:spPr>
        <p:txBody>
          <a:bodyPr>
            <a:normAutofit fontScale="92500"/>
          </a:bodyPr>
          <a:lstStyle/>
          <a:p>
            <a:r>
              <a:rPr lang="en-US" dirty="0"/>
              <a:t>SQL Engine</a:t>
            </a:r>
          </a:p>
          <a:p>
            <a:pPr lvl="1"/>
            <a:r>
              <a:rPr lang="en-US" dirty="0"/>
              <a:t>The core software that manages data storage, retrieval, and execution of SQL queries</a:t>
            </a:r>
          </a:p>
          <a:p>
            <a:pPr lvl="1"/>
            <a:r>
              <a:rPr lang="en-US" dirty="0"/>
              <a:t>Handles query execution, indexing, transactions, security, and concurrency</a:t>
            </a:r>
          </a:p>
          <a:p>
            <a:pPr lvl="1"/>
            <a:r>
              <a:rPr lang="en-US" dirty="0"/>
              <a:t>Works in the background, processing queries, and ensuring data integrity</a:t>
            </a:r>
          </a:p>
          <a:p>
            <a:pPr lvl="1"/>
            <a:r>
              <a:rPr lang="en-US" dirty="0"/>
              <a:t>The SQL engine parses the query, optimizes it, and executes it.</a:t>
            </a:r>
          </a:p>
          <a:p>
            <a:pPr lvl="2"/>
            <a:r>
              <a:rPr lang="en-US" dirty="0"/>
              <a:t>The result is returned to the client.</a:t>
            </a:r>
          </a:p>
          <a:p>
            <a:r>
              <a:rPr lang="en-US" dirty="0"/>
              <a:t>SQL IDE</a:t>
            </a:r>
          </a:p>
          <a:p>
            <a:pPr lvl="1"/>
            <a:r>
              <a:rPr lang="en-US" dirty="0"/>
              <a:t>A user-friendly interface to interact with the database engine</a:t>
            </a:r>
          </a:p>
          <a:p>
            <a:pPr lvl="1"/>
            <a:r>
              <a:rPr lang="en-US" dirty="0"/>
              <a:t>Helps in writing, running, and debugging SQL queries</a:t>
            </a:r>
          </a:p>
          <a:p>
            <a:pPr lvl="1"/>
            <a:r>
              <a:rPr lang="en-US" dirty="0"/>
              <a:t>Provides visual tools for managing tables, views, indexes, and users</a:t>
            </a:r>
          </a:p>
          <a:p>
            <a:pPr lvl="1"/>
            <a:r>
              <a:rPr lang="en-US" dirty="0"/>
              <a:t>Sends SQL commands to the database engine.</a:t>
            </a:r>
          </a:p>
          <a:p>
            <a:pPr lvl="2"/>
            <a:r>
              <a:rPr lang="en-US" dirty="0"/>
              <a:t>Displays query results in a structured format.</a:t>
            </a:r>
          </a:p>
        </p:txBody>
      </p:sp>
    </p:spTree>
    <p:extLst>
      <p:ext uri="{BB962C8B-B14F-4D97-AF65-F5344CB8AC3E}">
        <p14:creationId xmlns:p14="http://schemas.microsoft.com/office/powerpoint/2010/main" val="18114767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879DC-25D3-8014-0265-73A1903EB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Dialects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127A7-2CEC-0EA3-2C9B-48E42A513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MySQL</a:t>
            </a:r>
          </a:p>
          <a:p>
            <a:pPr lvl="1"/>
            <a:r>
              <a:rPr lang="en-US" dirty="0"/>
              <a:t>MariaDB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Oracle PL/SQL</a:t>
            </a:r>
          </a:p>
          <a:p>
            <a:r>
              <a:rPr lang="en-US" dirty="0"/>
              <a:t>MS SQL Server T-SQL</a:t>
            </a:r>
          </a:p>
          <a:p>
            <a:r>
              <a:rPr lang="en-US" dirty="0"/>
              <a:t>SQLite</a:t>
            </a:r>
          </a:p>
          <a:p>
            <a:r>
              <a:rPr lang="en-US" dirty="0"/>
              <a:t>IBM db2 SQL</a:t>
            </a:r>
          </a:p>
          <a:p>
            <a:r>
              <a:rPr lang="en-US" dirty="0"/>
              <a:t>Snowflake SQL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6496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C65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6F97C1-7DC2-0342-3C86-A18681D7E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Popular Dialects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8D1495-7D3E-1408-37F8-310FC035B3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5830" b="1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938791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4A7C8-D827-1F63-F02C-48E5A2E05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56F44-EDF4-C92D-6820-CA315ACB2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A174D6-FEA6-A1C9-91A6-D6A3F2EA2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414"/>
            <a:ext cx="12192000" cy="641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1320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7CA6DD-99ED-C625-9FC2-F567CDE63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PostgreSQL (</a:t>
            </a: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  <a:hlinkClick r:id="rId2"/>
              </a:rPr>
              <a:t>https://www.postgresql.org/</a:t>
            </a: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93C452-F790-4944-3654-9C7827D7C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11048" y="1675227"/>
            <a:ext cx="8369904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350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FC2FC-4875-78DD-59CF-F6905872A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Version to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72809-53BC-CDE4-2C1C-2B237C045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Stability and reliability vs new features</a:t>
            </a:r>
          </a:p>
          <a:p>
            <a:r>
              <a:rPr lang="en-US" dirty="0"/>
              <a:t>Compatibility with existing systems</a:t>
            </a:r>
          </a:p>
          <a:p>
            <a:r>
              <a:rPr lang="en-US" dirty="0"/>
              <a:t>Risk of downtime and service disruptions</a:t>
            </a:r>
          </a:p>
          <a:p>
            <a:r>
              <a:rPr lang="en-US" dirty="0"/>
              <a:t>Compliance and regulatory requirements</a:t>
            </a:r>
          </a:p>
          <a:p>
            <a:r>
              <a:rPr lang="en-US" dirty="0"/>
              <a:t>Extension and plugin compatibility</a:t>
            </a:r>
          </a:p>
        </p:txBody>
      </p:sp>
    </p:spTree>
    <p:extLst>
      <p:ext uri="{BB962C8B-B14F-4D97-AF65-F5344CB8AC3E}">
        <p14:creationId xmlns:p14="http://schemas.microsoft.com/office/powerpoint/2010/main" val="137807789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FEF9-93ED-B163-B17B-4ECECACBF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6466A-C0EA-784C-5419-AC991CD24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Upgrading might require a structured process</a:t>
            </a:r>
          </a:p>
          <a:p>
            <a:pPr lvl="1"/>
            <a:r>
              <a:rPr lang="en-US" dirty="0"/>
              <a:t>Evaluation and testing</a:t>
            </a:r>
          </a:p>
          <a:p>
            <a:pPr lvl="1"/>
            <a:r>
              <a:rPr lang="en-US" dirty="0"/>
              <a:t>Compatibility checks</a:t>
            </a:r>
          </a:p>
          <a:p>
            <a:pPr lvl="1"/>
            <a:r>
              <a:rPr lang="en-US" dirty="0"/>
              <a:t>Reviewing custom queries</a:t>
            </a:r>
          </a:p>
          <a:p>
            <a:pPr lvl="1"/>
            <a:r>
              <a:rPr lang="en-US" dirty="0"/>
              <a:t>Disaster recovery planning</a:t>
            </a:r>
          </a:p>
          <a:p>
            <a:pPr lvl="1"/>
            <a:r>
              <a:rPr lang="en-US" dirty="0"/>
              <a:t>Rollback plans</a:t>
            </a:r>
          </a:p>
          <a:p>
            <a:pPr lvl="1"/>
            <a:r>
              <a:rPr lang="en-US" dirty="0"/>
              <a:t>Training and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9641274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ECE60-3D22-A0A2-2D08-6E71479D2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PGAdmin (</a:t>
            </a: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  <a:hlinkClick r:id="rId2"/>
              </a:rPr>
              <a:t>https://www.pgadmin.org/</a:t>
            </a: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A445C8-F5A6-FCE3-5E05-499820C3D5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69991" y="1675227"/>
            <a:ext cx="8252018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1845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FFDCC4-76BE-9609-7EDD-E5F0A3ABC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718FAC7-CA16-1791-6319-34DB35ECA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926A77-1F22-80AB-49B1-D4CE1C4C8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</a:rPr>
              <a:t>Dbeaver</a:t>
            </a:r>
            <a:r>
              <a:rPr lang="en-US" sz="3200" dirty="0">
                <a:solidFill>
                  <a:schemeClr val="bg1"/>
                </a:solidFill>
              </a:rPr>
              <a:t> ( 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https://dbeaver.io/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55A9F21C-B6EA-F144-7706-40744E7FF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173" y="1825625"/>
            <a:ext cx="60856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187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omputer script on a screen">
            <a:extLst>
              <a:ext uri="{FF2B5EF4-FFF2-40B4-BE49-F238E27FC236}">
                <a16:creationId xmlns:a16="http://schemas.microsoft.com/office/drawing/2014/main" id="{FE7A9ABA-7521-18C3-447E-3805EAE586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84" r="43557" b="-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53DCF7-0B58-8BB6-4E80-8A6838A00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/>
              <a:t>Key Takeaways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D5533B7-06B6-703F-19CE-432ED6A54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/>
              <a:t>SQL is a fundamental skill in data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It works with structured databases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There are six main clauses in the SQL language</a:t>
            </a:r>
          </a:p>
        </p:txBody>
      </p:sp>
    </p:spTree>
    <p:extLst>
      <p:ext uri="{BB962C8B-B14F-4D97-AF65-F5344CB8AC3E}">
        <p14:creationId xmlns:p14="http://schemas.microsoft.com/office/powerpoint/2010/main" val="779690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DAC88-D1AE-7F5E-5ECC-589322815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287E2-6859-4732-0BF3-177C42AF8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Table </a:t>
            </a:r>
            <a:r>
              <a:rPr lang="en-US" dirty="0"/>
              <a:t>based structure defined by a </a:t>
            </a:r>
            <a:r>
              <a:rPr lang="en-US" b="1" dirty="0"/>
              <a:t>schema</a:t>
            </a:r>
          </a:p>
          <a:p>
            <a:pPr lvl="1"/>
            <a:r>
              <a:rPr lang="en-US" dirty="0"/>
              <a:t>Table: entity, relation</a:t>
            </a:r>
          </a:p>
          <a:p>
            <a:pPr lvl="1"/>
            <a:r>
              <a:rPr lang="en-US" dirty="0"/>
              <a:t>Rows (A specific instance of the entity): tuple, record, observation</a:t>
            </a:r>
          </a:p>
          <a:p>
            <a:pPr lvl="1"/>
            <a:r>
              <a:rPr lang="en-US" dirty="0"/>
              <a:t>Columns (A single piece of data, of a particular type, for each row): field, attribute, feature, variable</a:t>
            </a:r>
          </a:p>
          <a:p>
            <a:r>
              <a:rPr lang="en-US" dirty="0"/>
              <a:t>Primary keys identify each row</a:t>
            </a:r>
          </a:p>
          <a:p>
            <a:r>
              <a:rPr lang="en-US" dirty="0"/>
              <a:t>Foreign keys allow linkage between tables</a:t>
            </a:r>
          </a:p>
          <a:p>
            <a:r>
              <a:rPr lang="en-US" dirty="0"/>
              <a:t>Enforce data integrity and consistency</a:t>
            </a:r>
          </a:p>
          <a:p>
            <a:r>
              <a:rPr lang="en-US" dirty="0"/>
              <a:t>Usually interact using SQL</a:t>
            </a:r>
          </a:p>
        </p:txBody>
      </p:sp>
    </p:spTree>
    <p:extLst>
      <p:ext uri="{BB962C8B-B14F-4D97-AF65-F5344CB8AC3E}">
        <p14:creationId xmlns:p14="http://schemas.microsoft.com/office/powerpoint/2010/main" val="23301563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BD327-88FA-034F-C8B4-315CB91BE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Next week:</a:t>
            </a:r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3DC01A0E-9910-5701-D196-9AB11DEE5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1430D-5F30-C06B-7C06-340734201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Database theory</a:t>
            </a:r>
          </a:p>
          <a:p>
            <a:r>
              <a:rPr lang="en-US" sz="3200" dirty="0">
                <a:solidFill>
                  <a:schemeClr val="tx2"/>
                </a:solidFill>
              </a:rPr>
              <a:t>Data modelling</a:t>
            </a:r>
          </a:p>
          <a:p>
            <a:r>
              <a:rPr lang="en-US" sz="3200" dirty="0">
                <a:solidFill>
                  <a:schemeClr val="tx2"/>
                </a:solidFill>
              </a:rPr>
              <a:t>Joining tables</a:t>
            </a:r>
          </a:p>
          <a:p>
            <a:r>
              <a:rPr lang="en-US" sz="3200" dirty="0">
                <a:solidFill>
                  <a:schemeClr val="tx2"/>
                </a:solidFill>
              </a:rPr>
              <a:t>Subqueries</a:t>
            </a:r>
          </a:p>
          <a:p>
            <a:r>
              <a:rPr lang="en-US" sz="3200" dirty="0">
                <a:solidFill>
                  <a:schemeClr val="tx2"/>
                </a:solidFill>
              </a:rPr>
              <a:t>Temporary tables</a:t>
            </a:r>
          </a:p>
          <a:p>
            <a:pPr lvl="1"/>
            <a:r>
              <a:rPr lang="en-US" sz="3200" dirty="0">
                <a:solidFill>
                  <a:schemeClr val="tx2"/>
                </a:solidFill>
              </a:rPr>
              <a:t>CTEs</a:t>
            </a:r>
          </a:p>
          <a:p>
            <a:pPr lvl="1"/>
            <a:r>
              <a:rPr lang="en-US" sz="3200" dirty="0">
                <a:solidFill>
                  <a:schemeClr val="tx2"/>
                </a:solidFill>
              </a:rPr>
              <a:t>Views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9172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94F0B-42F1-3872-EFA1-0457738FF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805"/>
            <a:ext cx="10515600" cy="1325563"/>
          </a:xfrm>
        </p:spPr>
        <p:txBody>
          <a:bodyPr/>
          <a:lstStyle/>
          <a:p>
            <a:r>
              <a:rPr lang="en-US" dirty="0"/>
              <a:t>ACID properties ensure data integrity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1F293-83F2-3A62-33AA-064B23F13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8390"/>
            <a:ext cx="10515600" cy="4832870"/>
          </a:xfrm>
        </p:spPr>
        <p:txBody>
          <a:bodyPr>
            <a:noAutofit/>
          </a:bodyPr>
          <a:lstStyle/>
          <a:p>
            <a:r>
              <a:rPr lang="en-US" sz="2400" b="1" dirty="0"/>
              <a:t>Atomicity: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Each transaction is treated as a single unit, which either succeeds completely or fails completely. </a:t>
            </a:r>
          </a:p>
          <a:p>
            <a:pPr lvl="1"/>
            <a:r>
              <a:rPr lang="en-US" sz="2000" dirty="0"/>
              <a:t>If any part of a transaction fails, the entire transaction fails and the database state is left unchanged.</a:t>
            </a:r>
          </a:p>
          <a:p>
            <a:r>
              <a:rPr lang="en-US" sz="2400" b="1" dirty="0"/>
              <a:t>Consistency: </a:t>
            </a:r>
          </a:p>
          <a:p>
            <a:pPr lvl="1"/>
            <a:r>
              <a:rPr lang="en-US" sz="2000" dirty="0"/>
              <a:t>A transaction can only bring the database from one valid state to another, maintaining all the predefined rules. </a:t>
            </a:r>
          </a:p>
          <a:p>
            <a:pPr lvl="1"/>
            <a:r>
              <a:rPr lang="en-US" sz="2000" dirty="0"/>
              <a:t>If a transaction violates any of these rules, the entire transaction is rolled back and the database remains unchanged.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44291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A53A5-5722-A541-810F-94F717A14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DC17D-F1F2-2378-9C38-05CA045D6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805"/>
            <a:ext cx="10515600" cy="1325563"/>
          </a:xfrm>
        </p:spPr>
        <p:txBody>
          <a:bodyPr/>
          <a:lstStyle/>
          <a:p>
            <a:r>
              <a:rPr lang="en-US" dirty="0"/>
              <a:t>ACID properties ensure data integrity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7EC54-05E6-2CEB-ED35-77F2F3FA2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8390"/>
            <a:ext cx="10515600" cy="4832870"/>
          </a:xfrm>
        </p:spPr>
        <p:txBody>
          <a:bodyPr>
            <a:noAutofit/>
          </a:bodyPr>
          <a:lstStyle/>
          <a:p>
            <a:r>
              <a:rPr lang="en-US" sz="2400" b="1" dirty="0"/>
              <a:t>Isolation: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Transactions are securely and independently processed simultaneously without interference, preventing transactions from affecting each other. </a:t>
            </a:r>
          </a:p>
          <a:p>
            <a:pPr lvl="1"/>
            <a:r>
              <a:rPr lang="en-US" sz="2000" dirty="0"/>
              <a:t>Concurrent execution leads to a system state that would be obtained if transactions were executed serially.</a:t>
            </a:r>
          </a:p>
          <a:p>
            <a:r>
              <a:rPr lang="en-US" sz="2400" b="1" dirty="0"/>
              <a:t>Durability: </a:t>
            </a:r>
          </a:p>
          <a:p>
            <a:pPr lvl="1"/>
            <a:r>
              <a:rPr lang="en-US" sz="2000" dirty="0"/>
              <a:t>Once a transaction has been committed, it will remain so, even in the event of power loss, crashes, or errors. </a:t>
            </a:r>
          </a:p>
          <a:p>
            <a:pPr lvl="1"/>
            <a:r>
              <a:rPr lang="en-US" sz="2000" dirty="0"/>
              <a:t>This means that the changes made by the transaction are permanently recorded in the database's storage system and can be recovered in the event of a system failure.</a:t>
            </a:r>
          </a:p>
        </p:txBody>
      </p:sp>
    </p:spTree>
    <p:extLst>
      <p:ext uri="{BB962C8B-B14F-4D97-AF65-F5344CB8AC3E}">
        <p14:creationId xmlns:p14="http://schemas.microsoft.com/office/powerpoint/2010/main" val="1339753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44E9B-B4C2-CE90-14A5-1E4F3F0D2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or Sequel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977AB-4DFF-EDBC-CFE2-12264F0723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(NOT Structured Query Language)</a:t>
            </a:r>
          </a:p>
        </p:txBody>
      </p:sp>
    </p:spTree>
    <p:extLst>
      <p:ext uri="{BB962C8B-B14F-4D97-AF65-F5344CB8AC3E}">
        <p14:creationId xmlns:p14="http://schemas.microsoft.com/office/powerpoint/2010/main" val="2375961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2665</TotalTime>
  <Words>2374</Words>
  <Application>Microsoft Office PowerPoint</Application>
  <PresentationFormat>Widescreen</PresentationFormat>
  <Paragraphs>419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Aptos</vt:lpstr>
      <vt:lpstr>Aptos Display</vt:lpstr>
      <vt:lpstr>Arial</vt:lpstr>
      <vt:lpstr>Courier New</vt:lpstr>
      <vt:lpstr>Office Theme</vt:lpstr>
      <vt:lpstr>SQL: Tables</vt:lpstr>
      <vt:lpstr>Structured Data</vt:lpstr>
      <vt:lpstr>Structured Data</vt:lpstr>
      <vt:lpstr>Data: 1756</vt:lpstr>
      <vt:lpstr>Data: 2013</vt:lpstr>
      <vt:lpstr>Relational Databases</vt:lpstr>
      <vt:lpstr>ACID properties ensure data integrity (1)</vt:lpstr>
      <vt:lpstr>ACID properties ensure data integrity (2)</vt:lpstr>
      <vt:lpstr>SQL or Sequel</vt:lpstr>
      <vt:lpstr>SQL</vt:lpstr>
      <vt:lpstr>SQL: Some History</vt:lpstr>
      <vt:lpstr>Why learn SQL?</vt:lpstr>
      <vt:lpstr>SQL is foundational</vt:lpstr>
      <vt:lpstr>SQL Languages</vt:lpstr>
      <vt:lpstr>SQL Languages</vt:lpstr>
      <vt:lpstr>Two types of languages</vt:lpstr>
      <vt:lpstr>CRUD Functions (DDL, DML)</vt:lpstr>
      <vt:lpstr>DDL</vt:lpstr>
      <vt:lpstr>DML</vt:lpstr>
      <vt:lpstr>PowerPoint Presentation</vt:lpstr>
      <vt:lpstr>SQL Data Types</vt:lpstr>
      <vt:lpstr>Common SQL Data Types</vt:lpstr>
      <vt:lpstr>NULL Values</vt:lpstr>
      <vt:lpstr>The BIG SIX SQL Clauses</vt:lpstr>
      <vt:lpstr>SQL Questions &amp; The BIG SIX</vt:lpstr>
      <vt:lpstr>PowerPoint Presentation</vt:lpstr>
      <vt:lpstr>Choosing the attributes: SELECT</vt:lpstr>
      <vt:lpstr>SELECT DISTINCT</vt:lpstr>
      <vt:lpstr>Aggregate Functions</vt:lpstr>
      <vt:lpstr>Aliases</vt:lpstr>
      <vt:lpstr>LIMIT</vt:lpstr>
      <vt:lpstr>Choosing the data source: FROM</vt:lpstr>
      <vt:lpstr>Subsetting the data: WHERE</vt:lpstr>
      <vt:lpstr>CASE Expressions</vt:lpstr>
      <vt:lpstr>Other CASE Uses</vt:lpstr>
      <vt:lpstr>Handling NULL Values with CASE</vt:lpstr>
      <vt:lpstr>Grouping the data: GROUP BY</vt:lpstr>
      <vt:lpstr>Filtering the groups: HAVING</vt:lpstr>
      <vt:lpstr>Sorting Data: ORDER BY</vt:lpstr>
      <vt:lpstr>Sorting Data non-Selected Attributes</vt:lpstr>
      <vt:lpstr>Custom Sorting Example</vt:lpstr>
      <vt:lpstr>Editing the Data</vt:lpstr>
      <vt:lpstr>INSERT</vt:lpstr>
      <vt:lpstr>UPDATE</vt:lpstr>
      <vt:lpstr>DELETE</vt:lpstr>
      <vt:lpstr>SQL Order of Execution</vt:lpstr>
      <vt:lpstr>SQL Ordering logical vs written</vt:lpstr>
      <vt:lpstr>SQL Execution Order</vt:lpstr>
      <vt:lpstr>PowerPoint Presentation</vt:lpstr>
      <vt:lpstr>SQL Engine vs IDE</vt:lpstr>
      <vt:lpstr>SQL Dialects</vt:lpstr>
      <vt:lpstr>Popular Dialects</vt:lpstr>
      <vt:lpstr>PowerPoint Presentation</vt:lpstr>
      <vt:lpstr>PostgreSQL (https://www.postgresql.org/ )</vt:lpstr>
      <vt:lpstr>Which Version to Use?</vt:lpstr>
      <vt:lpstr>Change Management</vt:lpstr>
      <vt:lpstr>PGAdmin (https://www.pgadmin.org/ )</vt:lpstr>
      <vt:lpstr>Dbeaver ( https://dbeaver.io/ )</vt:lpstr>
      <vt:lpstr>Key Takeaways</vt:lpstr>
      <vt:lpstr>Next week: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Jeremy Skog</dc:creator>
  <cp:lastModifiedBy>Jeremy Skog</cp:lastModifiedBy>
  <cp:revision>1</cp:revision>
  <dcterms:created xsi:type="dcterms:W3CDTF">2025-01-29T02:14:13Z</dcterms:created>
  <dcterms:modified xsi:type="dcterms:W3CDTF">2025-01-30T22:39:32Z</dcterms:modified>
</cp:coreProperties>
</file>

<file path=docProps/thumbnail.jpeg>
</file>